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19"/>
  </p:notesMasterIdLst>
  <p:handoutMasterIdLst>
    <p:handoutMasterId r:id="rId20"/>
  </p:handoutMasterIdLst>
  <p:sldIdLst>
    <p:sldId id="257" r:id="rId3"/>
    <p:sldId id="651" r:id="rId4"/>
    <p:sldId id="665" r:id="rId5"/>
    <p:sldId id="617" r:id="rId6"/>
    <p:sldId id="668" r:id="rId7"/>
    <p:sldId id="666" r:id="rId8"/>
    <p:sldId id="667" r:id="rId9"/>
    <p:sldId id="672" r:id="rId10"/>
    <p:sldId id="673" r:id="rId11"/>
    <p:sldId id="669" r:id="rId12"/>
    <p:sldId id="674" r:id="rId13"/>
    <p:sldId id="675" r:id="rId14"/>
    <p:sldId id="677" r:id="rId15"/>
    <p:sldId id="678" r:id="rId16"/>
    <p:sldId id="679" r:id="rId17"/>
    <p:sldId id="6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abhmeet Kaur" initials="PK" lastIdx="1" clrIdx="0">
    <p:extLst>
      <p:ext uri="{19B8F6BF-5375-455C-9EA6-DF929625EA0E}">
        <p15:presenceInfo xmlns:p15="http://schemas.microsoft.com/office/powerpoint/2012/main" userId="7789fed0b5a34813" providerId="Windows Live"/>
      </p:ext>
    </p:extLst>
  </p:cmAuthor>
  <p:cmAuthor id="2" name="David Johnson" initials="DJ" lastIdx="6" clrIdx="1">
    <p:extLst>
      <p:ext uri="{19B8F6BF-5375-455C-9EA6-DF929625EA0E}">
        <p15:presenceInfo xmlns:p15="http://schemas.microsoft.com/office/powerpoint/2012/main" userId="S::edst0144@ox.ac.uk::10a352f9-43a0-4ed7-918b-fec6109cea4b" providerId="AD"/>
      </p:ext>
    </p:extLst>
  </p:cmAuthor>
  <p:cmAuthor id="3" name="Eliot Jolomi Dikoru" initials="EJD" lastIdx="2" clrIdx="2">
    <p:extLst>
      <p:ext uri="{19B8F6BF-5375-455C-9EA6-DF929625EA0E}">
        <p15:presenceInfo xmlns:p15="http://schemas.microsoft.com/office/powerpoint/2012/main" userId="S::edikoru@worldbank.org::382bf052-b35f-4114-9a1c-6e0eff4fd2ea" providerId="AD"/>
      </p:ext>
    </p:extLst>
  </p:cmAuthor>
  <p:cmAuthor id="4" name="Mahesh Dahal" initials="MD" lastIdx="1" clrIdx="3">
    <p:extLst>
      <p:ext uri="{19B8F6BF-5375-455C-9EA6-DF929625EA0E}">
        <p15:presenceInfo xmlns:p15="http://schemas.microsoft.com/office/powerpoint/2012/main" userId="S::mdahal@worldbank.org::0f21cc8e-6e9d-4c97-ad7d-6bee6d51dd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4B"/>
    <a:srgbClr val="414676"/>
    <a:srgbClr val="00B2E3"/>
    <a:srgbClr val="002F54"/>
    <a:srgbClr val="00AEEF"/>
    <a:srgbClr val="25C3F2"/>
    <a:srgbClr val="DECF5C"/>
    <a:srgbClr val="25C3F3"/>
    <a:srgbClr val="717171"/>
    <a:srgbClr val="003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Elias De Simone" userId="98fd3528-6449-46dc-bca5-ee0cae7e2a4f" providerId="ADAL" clId="{BE47CF4F-0930-472B-B8FF-24FB33CFCAAE}"/>
    <pc:docChg chg="modSld">
      <pc:chgData name="Martin Elias De Simone" userId="98fd3528-6449-46dc-bca5-ee0cae7e2a4f" providerId="ADAL" clId="{BE47CF4F-0930-472B-B8FF-24FB33CFCAAE}" dt="2024-03-20T17:52:55.673" v="6" actId="20577"/>
      <pc:docMkLst>
        <pc:docMk/>
      </pc:docMkLst>
      <pc:sldChg chg="modSp mod">
        <pc:chgData name="Martin Elias De Simone" userId="98fd3528-6449-46dc-bca5-ee0cae7e2a4f" providerId="ADAL" clId="{BE47CF4F-0930-472B-B8FF-24FB33CFCAAE}" dt="2024-03-20T17:52:55.673" v="6" actId="20577"/>
        <pc:sldMkLst>
          <pc:docMk/>
          <pc:sldMk cId="3285335472" sldId="651"/>
        </pc:sldMkLst>
        <pc:spChg chg="mod">
          <ac:chgData name="Martin Elias De Simone" userId="98fd3528-6449-46dc-bca5-ee0cae7e2a4f" providerId="ADAL" clId="{BE47CF4F-0930-472B-B8FF-24FB33CFCAAE}" dt="2024-03-20T17:52:55.673" v="6" actId="20577"/>
          <ac:spMkLst>
            <pc:docMk/>
            <pc:sldMk cId="3285335472" sldId="651"/>
            <ac:spMk id="2" creationId="{EBFDF586-2260-4EAA-9A28-D08C688DBDDF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C78B6C1-C066-0A4A-9716-ABF2E10580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F20478-28F8-2B4E-95FD-4DE509F967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90C62-875C-404F-A1F5-C0371CCACB9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D9155C-5EC6-C548-AE40-5368527AD7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182658-944E-CC4C-BAF6-05E7A1BB90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E9F2D-DB9B-4F43-9085-0B9155E2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2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FF726-AF48-9C43-8781-6F291689EFF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DB659-EB85-354E-B522-B10786A5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0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2FF46-B52D-4FAE-89FF-821F693AB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40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1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7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5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15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697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4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51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170D3-02B3-4D2A-890A-022502C9405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0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97F238B-18ED-2749-940E-A1005AC2E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094" y="-200133"/>
            <a:ext cx="11332711" cy="13004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C8D68A6-E476-C14E-8E96-20BCF0C62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094" y="4269166"/>
            <a:ext cx="11332711" cy="1300475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37B583B9-0296-B641-A59E-20CDA83A07D5}"/>
              </a:ext>
            </a:extLst>
          </p:cNvPr>
          <p:cNvCxnSpPr>
            <a:cxnSpLocks/>
          </p:cNvCxnSpPr>
          <p:nvPr userDrawn="1"/>
        </p:nvCxnSpPr>
        <p:spPr>
          <a:xfrm>
            <a:off x="0" y="5373797"/>
            <a:ext cx="12192000" cy="0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9205F22-22A1-184D-89DD-2EB3A953D51E}"/>
              </a:ext>
            </a:extLst>
          </p:cNvPr>
          <p:cNvSpPr/>
          <p:nvPr userDrawn="1"/>
        </p:nvSpPr>
        <p:spPr>
          <a:xfrm>
            <a:off x="-1" y="1032549"/>
            <a:ext cx="10866563" cy="3478451"/>
          </a:xfrm>
          <a:prstGeom prst="rect">
            <a:avLst/>
          </a:prstGeom>
          <a:solidFill>
            <a:srgbClr val="00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98D9040-9649-B847-8038-A3AA166B59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00" y="6025964"/>
            <a:ext cx="2413790" cy="5033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60C0E7B-1B45-9340-89E5-8D11C0F31C90}"/>
              </a:ext>
            </a:extLst>
          </p:cNvPr>
          <p:cNvSpPr/>
          <p:nvPr userDrawn="1"/>
        </p:nvSpPr>
        <p:spPr>
          <a:xfrm>
            <a:off x="0" y="906542"/>
            <a:ext cx="2924589" cy="174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9E3047F-32E0-F94C-BEA4-DF599426A2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5399" y="1261154"/>
            <a:ext cx="2413790" cy="105603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13785A8-02B7-2D40-B078-BEE68AA89E13}"/>
              </a:ext>
            </a:extLst>
          </p:cNvPr>
          <p:cNvSpPr/>
          <p:nvPr userDrawn="1"/>
        </p:nvSpPr>
        <p:spPr>
          <a:xfrm>
            <a:off x="2882273" y="906542"/>
            <a:ext cx="7984290" cy="174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00A9C-3372-A74A-A185-530D394E03F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312192" y="1092020"/>
            <a:ext cx="5501838" cy="778333"/>
          </a:xfrm>
          <a:prstGeom prst="rect">
            <a:avLst/>
          </a:prstGeom>
        </p:spPr>
        <p:txBody>
          <a:bodyPr anchor="b"/>
          <a:lstStyle>
            <a:lvl1pPr algn="l">
              <a:defRPr sz="3600" b="1" i="0">
                <a:solidFill>
                  <a:srgbClr val="002F54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7C1F5B7-95DC-EC48-A7BF-13250FC271D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312192" y="1866751"/>
            <a:ext cx="5501838" cy="539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0" i="0">
                <a:solidFill>
                  <a:srgbClr val="009B4B"/>
                </a:solidFill>
                <a:latin typeface="Andes Extra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of Presentation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1361180-6BF9-2045-9629-02662DB81A06}"/>
              </a:ext>
            </a:extLst>
          </p:cNvPr>
          <p:cNvSpPr/>
          <p:nvPr userDrawn="1"/>
        </p:nvSpPr>
        <p:spPr>
          <a:xfrm>
            <a:off x="0" y="2654357"/>
            <a:ext cx="12192000" cy="16701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407089-FFBE-DC46-BE4C-AE7A3D986749}"/>
              </a:ext>
            </a:extLst>
          </p:cNvPr>
          <p:cNvSpPr txBox="1"/>
          <p:nvPr userDrawn="1"/>
        </p:nvSpPr>
        <p:spPr>
          <a:xfrm>
            <a:off x="7365700" y="2706842"/>
            <a:ext cx="3288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12000" b="0" i="0" spc="-300">
                <a:solidFill>
                  <a:srgbClr val="00AEEF">
                    <a:alpha val="25000"/>
                  </a:srgbClr>
                </a:solidFill>
                <a:latin typeface="Andes ExtraLight" panose="02000000000000000000" pitchFamily="2" charset="0"/>
              </a:rPr>
              <a:t>2019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D9710A61-B15F-EB48-B52B-F9505E74F17C}"/>
              </a:ext>
            </a:extLst>
          </p:cNvPr>
          <p:cNvCxnSpPr>
            <a:cxnSpLocks/>
          </p:cNvCxnSpPr>
          <p:nvPr userDrawn="1"/>
        </p:nvCxnSpPr>
        <p:spPr>
          <a:xfrm>
            <a:off x="-1" y="906542"/>
            <a:ext cx="12023036" cy="0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25C63325-E1A0-FB47-AC06-899E0B1F4EF8}"/>
              </a:ext>
            </a:extLst>
          </p:cNvPr>
          <p:cNvCxnSpPr>
            <a:cxnSpLocks/>
          </p:cNvCxnSpPr>
          <p:nvPr userDrawn="1"/>
        </p:nvCxnSpPr>
        <p:spPr>
          <a:xfrm>
            <a:off x="3037592" y="906542"/>
            <a:ext cx="0" cy="1747663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F394240-A41C-5B45-9AA8-DCE661F7B9EA}"/>
              </a:ext>
            </a:extLst>
          </p:cNvPr>
          <p:cNvSpPr/>
          <p:nvPr userDrawn="1"/>
        </p:nvSpPr>
        <p:spPr>
          <a:xfrm>
            <a:off x="10866563" y="1"/>
            <a:ext cx="1325437" cy="7015396"/>
          </a:xfrm>
          <a:prstGeom prst="rect">
            <a:avLst/>
          </a:prstGeom>
          <a:solidFill>
            <a:srgbClr val="009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A738CA5-E9FD-EE41-98C2-11B6F42CC288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388DD3F-A280-7949-86E6-0E0AC5B0BA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211FF8DB-D60F-D84B-B7DD-D1A4481EA6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8AC59D0-E669-8E47-BAF4-3C7B6D875D81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72BA100-4921-8748-9C63-A38A12BBBC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5A1713D-3AAE-2E43-BB84-381DDECEC3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54" y="594388"/>
            <a:ext cx="8271420" cy="53509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Text and Image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267D3295-334F-544C-A657-739BE4AFBD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700" y="1368385"/>
            <a:ext cx="4391134" cy="50006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xmlns="" id="{B6496AFB-F594-914D-9819-433E88788F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254" y="1361428"/>
            <a:ext cx="5527646" cy="500784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Cum </a:t>
            </a:r>
            <a:r>
              <a:rPr lang="en-US" err="1"/>
              <a:t>sociis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</a:t>
            </a:r>
            <a:r>
              <a:rPr lang="en-US" err="1"/>
              <a:t>dfiuted</a:t>
            </a:r>
            <a:r>
              <a:rPr lang="en-US"/>
              <a:t>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dfiutess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2DE68B6-5440-1245-B98F-2915DA0BCE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EC1126-DBAA-5C49-AFFC-27695785E20A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0522D79-C202-7B41-9E8B-0F25BEAF2A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C8B4B55-8EF4-A74D-A34C-552AF70BA4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5B6F80C-3094-B040-80CB-4192FF8B4C57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E93FA13-5AB1-3446-98B7-A5C369862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5A1713D-3AAE-2E43-BB84-381DDECEC3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54" y="594345"/>
            <a:ext cx="8270854" cy="53509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Text and Image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21CFEA6E-EA35-1E45-B326-549F08FAF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54" y="1743040"/>
            <a:ext cx="5527646" cy="46472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Cum </a:t>
            </a:r>
            <a:r>
              <a:rPr lang="en-US" err="1"/>
              <a:t>sociis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</a:t>
            </a:r>
            <a:r>
              <a:rPr lang="en-US" err="1"/>
              <a:t>dfiuted</a:t>
            </a:r>
            <a:r>
              <a:rPr lang="en-US"/>
              <a:t>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dfiutess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267D3295-334F-544C-A657-739BE4AFBD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700" y="1743248"/>
            <a:ext cx="4328072" cy="46470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76AE16E-DA71-B642-8502-320A0E0210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254" y="1129435"/>
            <a:ext cx="8270875" cy="471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B4B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FADF1B-2288-444A-A270-F5E775E141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D31B15-B2AC-974B-875F-079C0540E9FA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07DA05E-B70F-A74E-B863-121BECD8A3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6844B3D-823D-6349-9BC2-C744A05ABB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0ECDF90-A1C1-4240-98A5-B5A148A1381E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D0DC0074-B676-B740-A187-D46260AAC9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3816CB4-7D14-9D4A-B39C-8F683E723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54" y="601627"/>
            <a:ext cx="8309520" cy="5586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Text and Graph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xmlns="" id="{E3C7F640-12E7-6945-A066-1DCCB776D0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54" y="1392958"/>
            <a:ext cx="4727011" cy="50183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Neal </a:t>
            </a:r>
            <a:r>
              <a:rPr lang="en-US" err="1"/>
              <a:t>massa</a:t>
            </a:r>
            <a:r>
              <a:rPr lang="en-US"/>
              <a:t>. Cum </a:t>
            </a:r>
            <a:r>
              <a:rPr lang="en-US" err="1"/>
              <a:t>sociis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dfiuted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mustard.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nec,the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 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xmlns="" id="{4835B339-3F77-C642-9571-1F7D18715A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339254" y="1392958"/>
            <a:ext cx="5192111" cy="5018351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0580BA-5F2B-7944-ACBE-8D661BBF30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12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79C35C7-68FD-434C-9B8E-BFE70B94647C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4B8BA8A-DBE2-CA45-9040-0BBC72EBF7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1F4144F-BE52-7A45-A3B0-F6A730740E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7E9A8EB-549A-B94A-ACA0-7711A9E96318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2B7F1E3-F825-DB4A-A1EA-66DDF9DE33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3816CB4-7D14-9D4A-B39C-8F683E723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54" y="594344"/>
            <a:ext cx="8359784" cy="5586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Text and Graph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xmlns="" id="{4835B339-3F77-C642-9571-1F7D18715A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186200" y="1762219"/>
            <a:ext cx="5271593" cy="4442684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xmlns="" id="{1D8F8423-495F-B248-A9DE-54AAF8DD7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254" y="1742081"/>
            <a:ext cx="4709520" cy="44628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Cum </a:t>
            </a:r>
            <a:r>
              <a:rPr lang="en-US" err="1"/>
              <a:t>sociis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</a:t>
            </a:r>
            <a:r>
              <a:rPr lang="en-US" err="1"/>
              <a:t>dfiuted</a:t>
            </a:r>
            <a:r>
              <a:rPr lang="en-US"/>
              <a:t>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dfiutess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ABC187EC-1F2D-BC49-BEB9-4AB9CE1D3E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254" y="1129434"/>
            <a:ext cx="8359805" cy="471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B4B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0962FF-390C-BA4A-9129-7F74226FB3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46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8A0FED-5299-6846-BF0B-478CE3024C87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FC8466E-E995-964B-BC1B-3613EC256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E1AC4356-BE08-C74C-A213-631D488A21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3537A2F-43CE-3546-958D-8EB52359334A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45FA1A1-4F09-3A4A-BB3C-438DAE6775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3816CB4-7D14-9D4A-B39C-8F683E723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55" y="594345"/>
            <a:ext cx="8204718" cy="53509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Graphs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xmlns="" id="{4835B339-3F77-C642-9571-1F7D18715A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622535" y="2232180"/>
            <a:ext cx="4628816" cy="3576454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6" name="Chart Placeholder 20">
            <a:extLst>
              <a:ext uri="{FF2B5EF4-FFF2-40B4-BE49-F238E27FC236}">
                <a16:creationId xmlns:a16="http://schemas.microsoft.com/office/drawing/2014/main" xmlns="" id="{1EDB57EA-1FBB-2B4A-8E24-7B757E14960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6464" y="2232180"/>
            <a:ext cx="4628816" cy="3576454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A0C6DB0F-58F5-3A4E-8A27-2D361AAE21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254" y="1129435"/>
            <a:ext cx="8204718" cy="471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B4B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9B63B9-4A6B-9043-8E30-F296772C94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32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5739FE-A748-F044-9AC4-B714A3BA14D9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27CD789-7DFD-AD47-A49E-67C27D5CA5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1A6CFFF3-5961-6440-A16F-59347383DB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AA0107E-9289-D64C-91F0-E0E203CC3616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8260CD0-5FFB-E846-95BF-9CCD521B38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3816CB4-7D14-9D4A-B39C-8F683E723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54" y="601627"/>
            <a:ext cx="8137492" cy="54662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Graphs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xmlns="" id="{4835B339-3F77-C642-9571-1F7D18715A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633045" y="1702101"/>
            <a:ext cx="4628816" cy="3576454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6" name="Chart Placeholder 20">
            <a:extLst>
              <a:ext uri="{FF2B5EF4-FFF2-40B4-BE49-F238E27FC236}">
                <a16:creationId xmlns:a16="http://schemas.microsoft.com/office/drawing/2014/main" xmlns="" id="{1EDB57EA-1FBB-2B4A-8E24-7B757E14960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6974" y="1702101"/>
            <a:ext cx="4628816" cy="3576454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E2D8A1-3947-7540-A722-0A843C7816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96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F9E485-82F5-A34A-8983-9CCC8AEFD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094" y="-200133"/>
            <a:ext cx="11332711" cy="1300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CB3BD1-C124-7F40-A5F5-3D0E85554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094" y="4269166"/>
            <a:ext cx="11332711" cy="13004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E5FE377-892B-BB46-9DEE-A2BA57A02C15}"/>
              </a:ext>
            </a:extLst>
          </p:cNvPr>
          <p:cNvCxnSpPr>
            <a:cxnSpLocks/>
          </p:cNvCxnSpPr>
          <p:nvPr userDrawn="1"/>
        </p:nvCxnSpPr>
        <p:spPr>
          <a:xfrm>
            <a:off x="0" y="5373797"/>
            <a:ext cx="12192000" cy="0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E455F22-11A0-3F4A-8095-D65AF2394C6E}"/>
              </a:ext>
            </a:extLst>
          </p:cNvPr>
          <p:cNvSpPr/>
          <p:nvPr userDrawn="1"/>
        </p:nvSpPr>
        <p:spPr>
          <a:xfrm>
            <a:off x="-1" y="2715303"/>
            <a:ext cx="10866563" cy="1795697"/>
          </a:xfrm>
          <a:prstGeom prst="rect">
            <a:avLst/>
          </a:prstGeom>
          <a:solidFill>
            <a:srgbClr val="00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BD2A97-BF48-C646-AC57-FBB3495DF500}"/>
              </a:ext>
            </a:extLst>
          </p:cNvPr>
          <p:cNvSpPr/>
          <p:nvPr userDrawn="1"/>
        </p:nvSpPr>
        <p:spPr>
          <a:xfrm>
            <a:off x="0" y="906542"/>
            <a:ext cx="10866563" cy="174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144A13-B38D-4846-BA6B-457B7D17BF97}"/>
              </a:ext>
            </a:extLst>
          </p:cNvPr>
          <p:cNvSpPr/>
          <p:nvPr userDrawn="1"/>
        </p:nvSpPr>
        <p:spPr>
          <a:xfrm>
            <a:off x="0" y="2654357"/>
            <a:ext cx="12192000" cy="16701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40FFB8F-02D3-7243-85B4-ACC730E35969}"/>
              </a:ext>
            </a:extLst>
          </p:cNvPr>
          <p:cNvCxnSpPr>
            <a:cxnSpLocks/>
          </p:cNvCxnSpPr>
          <p:nvPr userDrawn="1"/>
        </p:nvCxnSpPr>
        <p:spPr>
          <a:xfrm>
            <a:off x="-1" y="906542"/>
            <a:ext cx="12023036" cy="0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407BA21-8DAF-E948-943E-5941280E6EF0}"/>
              </a:ext>
            </a:extLst>
          </p:cNvPr>
          <p:cNvSpPr/>
          <p:nvPr userDrawn="1"/>
        </p:nvSpPr>
        <p:spPr>
          <a:xfrm>
            <a:off x="10866563" y="1"/>
            <a:ext cx="1325437" cy="7015396"/>
          </a:xfrm>
          <a:prstGeom prst="rect">
            <a:avLst/>
          </a:prstGeom>
          <a:solidFill>
            <a:srgbClr val="009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7E4386-8B71-684E-9B30-0519DE9E30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6807" y="3275286"/>
            <a:ext cx="1549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46AF0-AD1D-415D-9250-DB2905F95C85}"/>
              </a:ext>
            </a:extLst>
          </p:cNvPr>
          <p:cNvSpPr/>
          <p:nvPr userDrawn="1"/>
        </p:nvSpPr>
        <p:spPr>
          <a:xfrm>
            <a:off x="365760" y="365760"/>
            <a:ext cx="11480800" cy="617728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8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b">
            <a:normAutofit/>
          </a:bodyPr>
          <a:lstStyle>
            <a:lvl1pPr>
              <a:defRPr sz="3200" b="0" i="0">
                <a:solidFill>
                  <a:srgbClr val="2A345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505A8E-F6FA-4478-92C9-D27F96A6F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76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60420 w 638"/>
              <a:gd name="T3" fmla="*/ 174625 h 1194"/>
              <a:gd name="T4" fmla="*/ 124019 w 638"/>
              <a:gd name="T5" fmla="*/ 342900 h 1194"/>
              <a:gd name="T6" fmla="*/ 168539 w 638"/>
              <a:gd name="T7" fmla="*/ 482600 h 1194"/>
              <a:gd name="T8" fmla="*/ 216238 w 638"/>
              <a:gd name="T9" fmla="*/ 631825 h 1194"/>
              <a:gd name="T10" fmla="*/ 260758 w 638"/>
              <a:gd name="T11" fmla="*/ 803275 h 1194"/>
              <a:gd name="T12" fmla="*/ 327537 w 638"/>
              <a:gd name="T13" fmla="*/ 1066800 h 1194"/>
              <a:gd name="T14" fmla="*/ 375237 w 638"/>
              <a:gd name="T15" fmla="*/ 1250950 h 1194"/>
              <a:gd name="T16" fmla="*/ 432477 w 638"/>
              <a:gd name="T17" fmla="*/ 1571625 h 1194"/>
              <a:gd name="T18" fmla="*/ 454736 w 638"/>
              <a:gd name="T19" fmla="*/ 1724025 h 1194"/>
              <a:gd name="T20" fmla="*/ 480176 w 638"/>
              <a:gd name="T21" fmla="*/ 1895475 h 1194"/>
              <a:gd name="T22" fmla="*/ 1014412 w 638"/>
              <a:gd name="T23" fmla="*/ 1895475 h 1194"/>
              <a:gd name="T24" fmla="*/ 992152 w 638"/>
              <a:gd name="T25" fmla="*/ 1812925 h 1194"/>
              <a:gd name="T26" fmla="*/ 950813 w 638"/>
              <a:gd name="T27" fmla="*/ 1682750 h 1194"/>
              <a:gd name="T28" fmla="*/ 909473 w 638"/>
              <a:gd name="T29" fmla="*/ 1555750 h 1194"/>
              <a:gd name="T30" fmla="*/ 871313 w 638"/>
              <a:gd name="T31" fmla="*/ 1447800 h 1194"/>
              <a:gd name="T32" fmla="*/ 785454 w 638"/>
              <a:gd name="T33" fmla="*/ 1244600 h 1194"/>
              <a:gd name="T34" fmla="*/ 725034 w 638"/>
              <a:gd name="T35" fmla="*/ 1108075 h 1194"/>
              <a:gd name="T36" fmla="*/ 674155 w 638"/>
              <a:gd name="T37" fmla="*/ 993775 h 1194"/>
              <a:gd name="T38" fmla="*/ 601015 w 638"/>
              <a:gd name="T39" fmla="*/ 844550 h 1194"/>
              <a:gd name="T40" fmla="*/ 540596 w 638"/>
              <a:gd name="T41" fmla="*/ 746125 h 1194"/>
              <a:gd name="T42" fmla="*/ 486536 w 638"/>
              <a:gd name="T43" fmla="*/ 657225 h 1194"/>
              <a:gd name="T44" fmla="*/ 426117 w 638"/>
              <a:gd name="T45" fmla="*/ 542925 h 1194"/>
              <a:gd name="T46" fmla="*/ 362517 w 638"/>
              <a:gd name="T47" fmla="*/ 454025 h 1194"/>
              <a:gd name="T48" fmla="*/ 276658 w 638"/>
              <a:gd name="T49" fmla="*/ 333375 h 1194"/>
              <a:gd name="T50" fmla="*/ 193978 w 638"/>
              <a:gd name="T51" fmla="*/ 222250 h 1194"/>
              <a:gd name="T52" fmla="*/ 92219 w 638"/>
              <a:gd name="T53" fmla="*/ 82550 h 1194"/>
              <a:gd name="T54" fmla="*/ 47700 w 638"/>
              <a:gd name="T55" fmla="*/ 3175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49B432-AE81-4A26-98EE-5C4E4F4D8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4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0DD709-5C0F-3549-84C7-2CFC09C8A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2" t="53136"/>
          <a:stretch/>
        </p:blipFill>
        <p:spPr>
          <a:xfrm>
            <a:off x="-1" y="1"/>
            <a:ext cx="11086618" cy="60945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19E0572-9E4D-0D48-B13D-4ADCF088F887}"/>
              </a:ext>
            </a:extLst>
          </p:cNvPr>
          <p:cNvCxnSpPr>
            <a:cxnSpLocks/>
          </p:cNvCxnSpPr>
          <p:nvPr userDrawn="1"/>
        </p:nvCxnSpPr>
        <p:spPr>
          <a:xfrm>
            <a:off x="-1" y="415655"/>
            <a:ext cx="12023036" cy="0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7F0DB7-6A60-264D-8E30-5D86F80B8D74}"/>
              </a:ext>
            </a:extLst>
          </p:cNvPr>
          <p:cNvSpPr/>
          <p:nvPr userDrawn="1"/>
        </p:nvSpPr>
        <p:spPr>
          <a:xfrm>
            <a:off x="10866563" y="1"/>
            <a:ext cx="1325437" cy="6857997"/>
          </a:xfrm>
          <a:prstGeom prst="rect">
            <a:avLst/>
          </a:prstGeom>
          <a:solidFill>
            <a:srgbClr val="009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C45713-A23C-A74A-A979-98D1A43AA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54" y="596760"/>
            <a:ext cx="8267780" cy="6219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15CEBD8E-5525-4441-B487-03023B5E760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03253" y="1459744"/>
            <a:ext cx="10065049" cy="5014627"/>
          </a:xfrm>
          <a:prstGeom prst="rect">
            <a:avLst/>
          </a:prstGeom>
        </p:spPr>
        <p:txBody>
          <a:bodyPr/>
          <a:lstStyle>
            <a:lvl1pPr marL="457200" indent="-457200">
              <a:buSzPct val="90000"/>
              <a:buFont typeface="Wingdings" pitchFamily="2" charset="2"/>
              <a:buChar char="§"/>
              <a:defRPr sz="2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7029787-13B1-1547-A371-EA1953F4531A}"/>
              </a:ext>
            </a:extLst>
          </p:cNvPr>
          <p:cNvCxnSpPr>
            <a:cxnSpLocks/>
          </p:cNvCxnSpPr>
          <p:nvPr userDrawn="1"/>
        </p:nvCxnSpPr>
        <p:spPr>
          <a:xfrm>
            <a:off x="8943419" y="415655"/>
            <a:ext cx="0" cy="824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C187BE-43AD-1B4E-82F2-0752A3F1A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4000"/>
          </a:blip>
          <a:srcRect r="52772"/>
          <a:stretch/>
        </p:blipFill>
        <p:spPr>
          <a:xfrm>
            <a:off x="10866563" y="4212387"/>
            <a:ext cx="1325438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12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60420 w 638"/>
              <a:gd name="T3" fmla="*/ 174625 h 1194"/>
              <a:gd name="T4" fmla="*/ 124019 w 638"/>
              <a:gd name="T5" fmla="*/ 342900 h 1194"/>
              <a:gd name="T6" fmla="*/ 168539 w 638"/>
              <a:gd name="T7" fmla="*/ 482600 h 1194"/>
              <a:gd name="T8" fmla="*/ 216238 w 638"/>
              <a:gd name="T9" fmla="*/ 631825 h 1194"/>
              <a:gd name="T10" fmla="*/ 260758 w 638"/>
              <a:gd name="T11" fmla="*/ 803275 h 1194"/>
              <a:gd name="T12" fmla="*/ 327537 w 638"/>
              <a:gd name="T13" fmla="*/ 1066800 h 1194"/>
              <a:gd name="T14" fmla="*/ 375237 w 638"/>
              <a:gd name="T15" fmla="*/ 1250950 h 1194"/>
              <a:gd name="T16" fmla="*/ 432477 w 638"/>
              <a:gd name="T17" fmla="*/ 1571625 h 1194"/>
              <a:gd name="T18" fmla="*/ 454736 w 638"/>
              <a:gd name="T19" fmla="*/ 1724025 h 1194"/>
              <a:gd name="T20" fmla="*/ 480176 w 638"/>
              <a:gd name="T21" fmla="*/ 1895475 h 1194"/>
              <a:gd name="T22" fmla="*/ 1014412 w 638"/>
              <a:gd name="T23" fmla="*/ 1895475 h 1194"/>
              <a:gd name="T24" fmla="*/ 992152 w 638"/>
              <a:gd name="T25" fmla="*/ 1812925 h 1194"/>
              <a:gd name="T26" fmla="*/ 950813 w 638"/>
              <a:gd name="T27" fmla="*/ 1682750 h 1194"/>
              <a:gd name="T28" fmla="*/ 909473 w 638"/>
              <a:gd name="T29" fmla="*/ 1555750 h 1194"/>
              <a:gd name="T30" fmla="*/ 871313 w 638"/>
              <a:gd name="T31" fmla="*/ 1447800 h 1194"/>
              <a:gd name="T32" fmla="*/ 785454 w 638"/>
              <a:gd name="T33" fmla="*/ 1244600 h 1194"/>
              <a:gd name="T34" fmla="*/ 725034 w 638"/>
              <a:gd name="T35" fmla="*/ 1108075 h 1194"/>
              <a:gd name="T36" fmla="*/ 674155 w 638"/>
              <a:gd name="T37" fmla="*/ 993775 h 1194"/>
              <a:gd name="T38" fmla="*/ 601015 w 638"/>
              <a:gd name="T39" fmla="*/ 844550 h 1194"/>
              <a:gd name="T40" fmla="*/ 540596 w 638"/>
              <a:gd name="T41" fmla="*/ 746125 h 1194"/>
              <a:gd name="T42" fmla="*/ 486536 w 638"/>
              <a:gd name="T43" fmla="*/ 657225 h 1194"/>
              <a:gd name="T44" fmla="*/ 426117 w 638"/>
              <a:gd name="T45" fmla="*/ 542925 h 1194"/>
              <a:gd name="T46" fmla="*/ 362517 w 638"/>
              <a:gd name="T47" fmla="*/ 454025 h 1194"/>
              <a:gd name="T48" fmla="*/ 276658 w 638"/>
              <a:gd name="T49" fmla="*/ 333375 h 1194"/>
              <a:gd name="T50" fmla="*/ 193978 w 638"/>
              <a:gd name="T51" fmla="*/ 222250 h 1194"/>
              <a:gd name="T52" fmla="*/ 92219 w 638"/>
              <a:gd name="T53" fmla="*/ 82550 h 1194"/>
              <a:gd name="T54" fmla="*/ 47700 w 638"/>
              <a:gd name="T55" fmla="*/ 3175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6DC2F-DE00-4FC7-9D7F-8B4408EEE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8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912" y="997858"/>
            <a:ext cx="4014520" cy="4924960"/>
          </a:xfrm>
        </p:spPr>
        <p:txBody>
          <a:bodyPr anchor="ctr"/>
          <a:lstStyle>
            <a:lvl1pPr algn="l">
              <a:defRPr sz="2400" b="0" i="0" cap="all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2pPr>
            <a:lvl3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3pPr>
            <a:lvl4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4pPr>
            <a:lvl5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983838"/>
            <a:ext cx="6942667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858F-ED92-4D33-9105-3DC65086B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8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 anchor="b"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983838"/>
            <a:ext cx="6942667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D2DC5-F85F-49BE-B09F-159904079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67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89" y="288637"/>
            <a:ext cx="11425544" cy="461819"/>
          </a:xfrm>
        </p:spPr>
        <p:txBody>
          <a:bodyPr anchor="b"/>
          <a:lstStyle>
            <a:lvl1pPr>
              <a:defRPr sz="2200"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455" y="1443790"/>
            <a:ext cx="7076351" cy="4545263"/>
          </a:xfrm>
        </p:spPr>
        <p:txBody>
          <a:bodyPr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8125" y="1003049"/>
            <a:ext cx="4117137" cy="4972050"/>
          </a:xfrm>
        </p:spPr>
        <p:txBody>
          <a:bodyPr rIns="182880" anchor="ctr"/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30234" y="976313"/>
            <a:ext cx="7058749" cy="414003"/>
          </a:xfrm>
        </p:spPr>
        <p:txBody>
          <a:bodyPr/>
          <a:lstStyle>
            <a:lvl1pPr algn="ctr">
              <a:defRPr sz="1600" b="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3D671-EFFE-40AD-B1E0-E733AD695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48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12" y="1788583"/>
            <a:ext cx="5511031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209904" y="1788510"/>
            <a:ext cx="5510784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475912" y="1429561"/>
            <a:ext cx="5511031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209905" y="1421540"/>
            <a:ext cx="5510784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F022-CF83-4CC3-82DB-7496FFBF5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9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chemeClr val="bg2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E54F7-6EF8-42CA-8692-C7C1F119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7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ED765-6A1C-464E-8BDD-1BAFC2446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6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4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5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6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7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8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9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0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1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2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3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4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5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6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7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8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9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0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1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2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3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4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5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6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7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8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9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0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1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5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6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7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8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9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0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1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2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3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4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5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6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7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8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9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0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1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2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3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4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5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6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7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8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9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30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70" name="ClipArt Placeholder 9"/>
          <p:cNvSpPr>
            <a:spLocks noGrp="1"/>
          </p:cNvSpPr>
          <p:nvPr>
            <p:ph type="clipArt" sz="quarter" idx="49"/>
          </p:nvPr>
        </p:nvSpPr>
        <p:spPr>
          <a:xfrm>
            <a:off x="4557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77" name="ClipArt Placeholder 9"/>
          <p:cNvSpPr>
            <a:spLocks noGrp="1"/>
          </p:cNvSpPr>
          <p:nvPr>
            <p:ph type="clipArt" sz="quarter" idx="56"/>
          </p:nvPr>
        </p:nvSpPr>
        <p:spPr>
          <a:xfrm>
            <a:off x="279072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84" name="ClipArt Placeholder 9"/>
          <p:cNvSpPr>
            <a:spLocks noGrp="1"/>
          </p:cNvSpPr>
          <p:nvPr>
            <p:ph type="clipArt" sz="quarter" idx="63"/>
          </p:nvPr>
        </p:nvSpPr>
        <p:spPr>
          <a:xfrm>
            <a:off x="51256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1" name="ClipArt Placeholder 9"/>
          <p:cNvSpPr>
            <a:spLocks noGrp="1"/>
          </p:cNvSpPr>
          <p:nvPr>
            <p:ph type="clipArt" sz="quarter" idx="70"/>
          </p:nvPr>
        </p:nvSpPr>
        <p:spPr>
          <a:xfrm>
            <a:off x="7460628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8" name="ClipArt Placeholder 9"/>
          <p:cNvSpPr>
            <a:spLocks noGrp="1"/>
          </p:cNvSpPr>
          <p:nvPr>
            <p:ph type="clipArt" sz="quarter" idx="77"/>
          </p:nvPr>
        </p:nvSpPr>
        <p:spPr>
          <a:xfrm>
            <a:off x="97955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668193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1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80465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635321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73" name="Text Placeholder 2"/>
          <p:cNvSpPr>
            <a:spLocks noGrp="1"/>
          </p:cNvSpPr>
          <p:nvPr>
            <p:ph type="body" sz="quarter" idx="52"/>
          </p:nvPr>
        </p:nvSpPr>
        <p:spPr>
          <a:xfrm>
            <a:off x="62013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4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62013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Text Placeholder 2"/>
          <p:cNvSpPr>
            <a:spLocks noGrp="1"/>
          </p:cNvSpPr>
          <p:nvPr>
            <p:ph type="body" sz="quarter" idx="54"/>
          </p:nvPr>
        </p:nvSpPr>
        <p:spPr>
          <a:xfrm>
            <a:off x="62013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Text Placeholder 2"/>
          <p:cNvSpPr>
            <a:spLocks noGrp="1"/>
          </p:cNvSpPr>
          <p:nvPr>
            <p:ph type="body" sz="quarter" idx="55"/>
          </p:nvPr>
        </p:nvSpPr>
        <p:spPr>
          <a:xfrm>
            <a:off x="62013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Text Placeholder 2"/>
          <p:cNvSpPr>
            <a:spLocks noGrp="1"/>
          </p:cNvSpPr>
          <p:nvPr>
            <p:ph type="body" sz="quarter" idx="57"/>
          </p:nvPr>
        </p:nvSpPr>
        <p:spPr>
          <a:xfrm>
            <a:off x="3095344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Picture Placeholder 4"/>
          <p:cNvSpPr>
            <a:spLocks noGrp="1"/>
          </p:cNvSpPr>
          <p:nvPr>
            <p:ph type="pic" sz="quarter" idx="58"/>
          </p:nvPr>
        </p:nvSpPr>
        <p:spPr>
          <a:xfrm>
            <a:off x="2926010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0" name="Text Placeholder 2"/>
          <p:cNvSpPr>
            <a:spLocks noGrp="1"/>
          </p:cNvSpPr>
          <p:nvPr>
            <p:ph type="body" sz="quarter" idx="59"/>
          </p:nvPr>
        </p:nvSpPr>
        <p:spPr>
          <a:xfrm>
            <a:off x="2910822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1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2910822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2" name="Text Placeholder 2"/>
          <p:cNvSpPr>
            <a:spLocks noGrp="1"/>
          </p:cNvSpPr>
          <p:nvPr>
            <p:ph type="body" sz="quarter" idx="61"/>
          </p:nvPr>
        </p:nvSpPr>
        <p:spPr>
          <a:xfrm>
            <a:off x="2910822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3" name="Text Placeholder 2"/>
          <p:cNvSpPr>
            <a:spLocks noGrp="1"/>
          </p:cNvSpPr>
          <p:nvPr>
            <p:ph type="body" sz="quarter" idx="62"/>
          </p:nvPr>
        </p:nvSpPr>
        <p:spPr>
          <a:xfrm>
            <a:off x="2910822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Text Placeholder 2"/>
          <p:cNvSpPr>
            <a:spLocks noGrp="1"/>
          </p:cNvSpPr>
          <p:nvPr>
            <p:ph type="body" sz="quarter" idx="64"/>
          </p:nvPr>
        </p:nvSpPr>
        <p:spPr>
          <a:xfrm>
            <a:off x="546858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6" name="Picture Placeholder 4"/>
          <p:cNvSpPr>
            <a:spLocks noGrp="1"/>
          </p:cNvSpPr>
          <p:nvPr>
            <p:ph type="pic" sz="quarter" idx="65"/>
          </p:nvPr>
        </p:nvSpPr>
        <p:spPr>
          <a:xfrm>
            <a:off x="5299252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7" name="Text Placeholder 2"/>
          <p:cNvSpPr>
            <a:spLocks noGrp="1"/>
          </p:cNvSpPr>
          <p:nvPr>
            <p:ph type="body" sz="quarter" idx="66"/>
          </p:nvPr>
        </p:nvSpPr>
        <p:spPr>
          <a:xfrm>
            <a:off x="528406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Text Placeholder 2"/>
          <p:cNvSpPr>
            <a:spLocks noGrp="1"/>
          </p:cNvSpPr>
          <p:nvPr>
            <p:ph type="body" sz="quarter" idx="67"/>
          </p:nvPr>
        </p:nvSpPr>
        <p:spPr>
          <a:xfrm>
            <a:off x="528406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9" name="Text Placeholder 2"/>
          <p:cNvSpPr>
            <a:spLocks noGrp="1"/>
          </p:cNvSpPr>
          <p:nvPr>
            <p:ph type="body" sz="quarter" idx="68"/>
          </p:nvPr>
        </p:nvSpPr>
        <p:spPr>
          <a:xfrm>
            <a:off x="528406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0" name="Text Placeholder 2"/>
          <p:cNvSpPr>
            <a:spLocks noGrp="1"/>
          </p:cNvSpPr>
          <p:nvPr>
            <p:ph type="body" sz="quarter" idx="69"/>
          </p:nvPr>
        </p:nvSpPr>
        <p:spPr>
          <a:xfrm>
            <a:off x="528406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Text Placeholder 2"/>
          <p:cNvSpPr>
            <a:spLocks noGrp="1"/>
          </p:cNvSpPr>
          <p:nvPr>
            <p:ph type="body" sz="quarter" idx="71"/>
          </p:nvPr>
        </p:nvSpPr>
        <p:spPr>
          <a:xfrm>
            <a:off x="7817477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Picture Placeholder 4"/>
          <p:cNvSpPr>
            <a:spLocks noGrp="1"/>
          </p:cNvSpPr>
          <p:nvPr>
            <p:ph type="pic" sz="quarter" idx="72"/>
          </p:nvPr>
        </p:nvSpPr>
        <p:spPr>
          <a:xfrm>
            <a:off x="7648144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4" name="Text Placeholder 2"/>
          <p:cNvSpPr>
            <a:spLocks noGrp="1"/>
          </p:cNvSpPr>
          <p:nvPr>
            <p:ph type="body" sz="quarter" idx="73"/>
          </p:nvPr>
        </p:nvSpPr>
        <p:spPr>
          <a:xfrm>
            <a:off x="7632955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Text Placeholder 2"/>
          <p:cNvSpPr>
            <a:spLocks noGrp="1"/>
          </p:cNvSpPr>
          <p:nvPr>
            <p:ph type="body" sz="quarter" idx="74"/>
          </p:nvPr>
        </p:nvSpPr>
        <p:spPr>
          <a:xfrm>
            <a:off x="7632955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Text Placeholder 2"/>
          <p:cNvSpPr>
            <a:spLocks noGrp="1"/>
          </p:cNvSpPr>
          <p:nvPr>
            <p:ph type="body" sz="quarter" idx="75"/>
          </p:nvPr>
        </p:nvSpPr>
        <p:spPr>
          <a:xfrm>
            <a:off x="7632955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7" name="Text Placeholder 2"/>
          <p:cNvSpPr>
            <a:spLocks noGrp="1"/>
          </p:cNvSpPr>
          <p:nvPr>
            <p:ph type="body" sz="quarter" idx="76"/>
          </p:nvPr>
        </p:nvSpPr>
        <p:spPr>
          <a:xfrm>
            <a:off x="7632955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" name="Text Placeholder 2"/>
          <p:cNvSpPr>
            <a:spLocks noGrp="1"/>
          </p:cNvSpPr>
          <p:nvPr>
            <p:ph type="body" sz="quarter" idx="78"/>
          </p:nvPr>
        </p:nvSpPr>
        <p:spPr>
          <a:xfrm>
            <a:off x="10181948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0" name="Picture Placeholder 4"/>
          <p:cNvSpPr>
            <a:spLocks noGrp="1"/>
          </p:cNvSpPr>
          <p:nvPr>
            <p:ph type="pic" sz="quarter" idx="79"/>
          </p:nvPr>
        </p:nvSpPr>
        <p:spPr>
          <a:xfrm>
            <a:off x="10012615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01" name="Text Placeholder 2"/>
          <p:cNvSpPr>
            <a:spLocks noGrp="1"/>
          </p:cNvSpPr>
          <p:nvPr>
            <p:ph type="body" sz="quarter" idx="80"/>
          </p:nvPr>
        </p:nvSpPr>
        <p:spPr>
          <a:xfrm>
            <a:off x="9997426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2" name="Text Placeholder 2"/>
          <p:cNvSpPr>
            <a:spLocks noGrp="1"/>
          </p:cNvSpPr>
          <p:nvPr>
            <p:ph type="body" sz="quarter" idx="81"/>
          </p:nvPr>
        </p:nvSpPr>
        <p:spPr>
          <a:xfrm>
            <a:off x="9997426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Text Placeholder 2"/>
          <p:cNvSpPr>
            <a:spLocks noGrp="1"/>
          </p:cNvSpPr>
          <p:nvPr>
            <p:ph type="body" sz="quarter" idx="82"/>
          </p:nvPr>
        </p:nvSpPr>
        <p:spPr>
          <a:xfrm>
            <a:off x="9997426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4" name="Text Placeholder 2"/>
          <p:cNvSpPr>
            <a:spLocks noGrp="1"/>
          </p:cNvSpPr>
          <p:nvPr>
            <p:ph type="body" sz="quarter" idx="83"/>
          </p:nvPr>
        </p:nvSpPr>
        <p:spPr>
          <a:xfrm>
            <a:off x="9997426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5" name="ClipArt Placeholder 9"/>
          <p:cNvSpPr>
            <a:spLocks noGrp="1"/>
          </p:cNvSpPr>
          <p:nvPr>
            <p:ph type="clipArt" sz="quarter" idx="84"/>
          </p:nvPr>
        </p:nvSpPr>
        <p:spPr>
          <a:xfrm>
            <a:off x="4654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6" name="ClipArt Placeholder 9"/>
          <p:cNvSpPr>
            <a:spLocks noGrp="1"/>
          </p:cNvSpPr>
          <p:nvPr>
            <p:ph type="clipArt" sz="quarter" idx="85"/>
          </p:nvPr>
        </p:nvSpPr>
        <p:spPr>
          <a:xfrm>
            <a:off x="280040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7" name="ClipArt Placeholder 9"/>
          <p:cNvSpPr>
            <a:spLocks noGrp="1"/>
          </p:cNvSpPr>
          <p:nvPr>
            <p:ph type="clipArt" sz="quarter" idx="86"/>
          </p:nvPr>
        </p:nvSpPr>
        <p:spPr>
          <a:xfrm>
            <a:off x="51353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8" name="ClipArt Placeholder 9"/>
          <p:cNvSpPr>
            <a:spLocks noGrp="1"/>
          </p:cNvSpPr>
          <p:nvPr>
            <p:ph type="clipArt" sz="quarter" idx="87"/>
          </p:nvPr>
        </p:nvSpPr>
        <p:spPr>
          <a:xfrm>
            <a:off x="7470304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9" name="ClipArt Placeholder 9"/>
          <p:cNvSpPr>
            <a:spLocks noGrp="1"/>
          </p:cNvSpPr>
          <p:nvPr>
            <p:ph type="clipArt" sz="quarter" idx="88"/>
          </p:nvPr>
        </p:nvSpPr>
        <p:spPr>
          <a:xfrm>
            <a:off x="98052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10" name="Text Placeholder 2"/>
          <p:cNvSpPr>
            <a:spLocks noGrp="1"/>
          </p:cNvSpPr>
          <p:nvPr>
            <p:ph type="body" sz="quarter" idx="89"/>
          </p:nvPr>
        </p:nvSpPr>
        <p:spPr>
          <a:xfrm>
            <a:off x="81433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Picture Placeholder 4"/>
          <p:cNvSpPr>
            <a:spLocks noGrp="1"/>
          </p:cNvSpPr>
          <p:nvPr>
            <p:ph type="pic" sz="quarter" idx="90"/>
          </p:nvPr>
        </p:nvSpPr>
        <p:spPr>
          <a:xfrm>
            <a:off x="64499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2" name="Text Placeholder 2"/>
          <p:cNvSpPr>
            <a:spLocks noGrp="1"/>
          </p:cNvSpPr>
          <p:nvPr>
            <p:ph type="body" sz="quarter" idx="91"/>
          </p:nvPr>
        </p:nvSpPr>
        <p:spPr>
          <a:xfrm>
            <a:off x="62980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" name="Text Placeholder 2"/>
          <p:cNvSpPr>
            <a:spLocks noGrp="1"/>
          </p:cNvSpPr>
          <p:nvPr>
            <p:ph type="body" sz="quarter" idx="92"/>
          </p:nvPr>
        </p:nvSpPr>
        <p:spPr>
          <a:xfrm>
            <a:off x="62980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4" name="Text Placeholder 2"/>
          <p:cNvSpPr>
            <a:spLocks noGrp="1"/>
          </p:cNvSpPr>
          <p:nvPr>
            <p:ph type="body" sz="quarter" idx="93"/>
          </p:nvPr>
        </p:nvSpPr>
        <p:spPr>
          <a:xfrm>
            <a:off x="62980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5" name="Text Placeholder 2"/>
          <p:cNvSpPr>
            <a:spLocks noGrp="1"/>
          </p:cNvSpPr>
          <p:nvPr>
            <p:ph type="body" sz="quarter" idx="94"/>
          </p:nvPr>
        </p:nvSpPr>
        <p:spPr>
          <a:xfrm>
            <a:off x="62980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Text Placeholder 2"/>
          <p:cNvSpPr>
            <a:spLocks noGrp="1"/>
          </p:cNvSpPr>
          <p:nvPr>
            <p:ph type="body" sz="quarter" idx="95"/>
          </p:nvPr>
        </p:nvSpPr>
        <p:spPr>
          <a:xfrm>
            <a:off x="3105020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Picture Placeholder 4"/>
          <p:cNvSpPr>
            <a:spLocks noGrp="1"/>
          </p:cNvSpPr>
          <p:nvPr>
            <p:ph type="pic" sz="quarter" idx="96"/>
          </p:nvPr>
        </p:nvSpPr>
        <p:spPr>
          <a:xfrm>
            <a:off x="293568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8" name="Text Placeholder 2"/>
          <p:cNvSpPr>
            <a:spLocks noGrp="1"/>
          </p:cNvSpPr>
          <p:nvPr>
            <p:ph type="body" sz="quarter" idx="97"/>
          </p:nvPr>
        </p:nvSpPr>
        <p:spPr>
          <a:xfrm>
            <a:off x="2920498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Text Placeholder 2"/>
          <p:cNvSpPr>
            <a:spLocks noGrp="1"/>
          </p:cNvSpPr>
          <p:nvPr>
            <p:ph type="body" sz="quarter" idx="98"/>
          </p:nvPr>
        </p:nvSpPr>
        <p:spPr>
          <a:xfrm>
            <a:off x="2920498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Text Placeholder 2"/>
          <p:cNvSpPr>
            <a:spLocks noGrp="1"/>
          </p:cNvSpPr>
          <p:nvPr>
            <p:ph type="body" sz="quarter" idx="99"/>
          </p:nvPr>
        </p:nvSpPr>
        <p:spPr>
          <a:xfrm>
            <a:off x="2920498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" name="Text Placeholder 2"/>
          <p:cNvSpPr>
            <a:spLocks noGrp="1"/>
          </p:cNvSpPr>
          <p:nvPr>
            <p:ph type="body" sz="quarter" idx="100"/>
          </p:nvPr>
        </p:nvSpPr>
        <p:spPr>
          <a:xfrm>
            <a:off x="2920498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2" name="Text Placeholder 2"/>
          <p:cNvSpPr>
            <a:spLocks noGrp="1"/>
          </p:cNvSpPr>
          <p:nvPr>
            <p:ph type="body" sz="quarter" idx="101"/>
          </p:nvPr>
        </p:nvSpPr>
        <p:spPr>
          <a:xfrm>
            <a:off x="547826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Picture Placeholder 4"/>
          <p:cNvSpPr>
            <a:spLocks noGrp="1"/>
          </p:cNvSpPr>
          <p:nvPr>
            <p:ph type="pic" sz="quarter" idx="102"/>
          </p:nvPr>
        </p:nvSpPr>
        <p:spPr>
          <a:xfrm>
            <a:off x="5308928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24" name="Text Placeholder 2"/>
          <p:cNvSpPr>
            <a:spLocks noGrp="1"/>
          </p:cNvSpPr>
          <p:nvPr>
            <p:ph type="body" sz="quarter" idx="103"/>
          </p:nvPr>
        </p:nvSpPr>
        <p:spPr>
          <a:xfrm>
            <a:off x="529373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Text Placeholder 2"/>
          <p:cNvSpPr>
            <a:spLocks noGrp="1"/>
          </p:cNvSpPr>
          <p:nvPr>
            <p:ph type="body" sz="quarter" idx="104"/>
          </p:nvPr>
        </p:nvSpPr>
        <p:spPr>
          <a:xfrm>
            <a:off x="529373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6" name="Text Placeholder 2"/>
          <p:cNvSpPr>
            <a:spLocks noGrp="1"/>
          </p:cNvSpPr>
          <p:nvPr>
            <p:ph type="body" sz="quarter" idx="105"/>
          </p:nvPr>
        </p:nvSpPr>
        <p:spPr>
          <a:xfrm>
            <a:off x="529373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7" name="Text Placeholder 2"/>
          <p:cNvSpPr>
            <a:spLocks noGrp="1"/>
          </p:cNvSpPr>
          <p:nvPr>
            <p:ph type="body" sz="quarter" idx="106"/>
          </p:nvPr>
        </p:nvSpPr>
        <p:spPr>
          <a:xfrm>
            <a:off x="529373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8" name="Text Placeholder 2"/>
          <p:cNvSpPr>
            <a:spLocks noGrp="1"/>
          </p:cNvSpPr>
          <p:nvPr>
            <p:ph type="body" sz="quarter" idx="107"/>
          </p:nvPr>
        </p:nvSpPr>
        <p:spPr>
          <a:xfrm>
            <a:off x="7827153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9" name="Picture Placeholder 4"/>
          <p:cNvSpPr>
            <a:spLocks noGrp="1"/>
          </p:cNvSpPr>
          <p:nvPr>
            <p:ph type="pic" sz="quarter" idx="108"/>
          </p:nvPr>
        </p:nvSpPr>
        <p:spPr>
          <a:xfrm>
            <a:off x="7657820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0" name="Text Placeholder 2"/>
          <p:cNvSpPr>
            <a:spLocks noGrp="1"/>
          </p:cNvSpPr>
          <p:nvPr>
            <p:ph type="body" sz="quarter" idx="109"/>
          </p:nvPr>
        </p:nvSpPr>
        <p:spPr>
          <a:xfrm>
            <a:off x="7642631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1" name="Text Placeholder 2"/>
          <p:cNvSpPr>
            <a:spLocks noGrp="1"/>
          </p:cNvSpPr>
          <p:nvPr>
            <p:ph type="body" sz="quarter" idx="110"/>
          </p:nvPr>
        </p:nvSpPr>
        <p:spPr>
          <a:xfrm>
            <a:off x="7642631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Text Placeholder 2"/>
          <p:cNvSpPr>
            <a:spLocks noGrp="1"/>
          </p:cNvSpPr>
          <p:nvPr>
            <p:ph type="body" sz="quarter" idx="111"/>
          </p:nvPr>
        </p:nvSpPr>
        <p:spPr>
          <a:xfrm>
            <a:off x="7642631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Text Placeholder 2"/>
          <p:cNvSpPr>
            <a:spLocks noGrp="1"/>
          </p:cNvSpPr>
          <p:nvPr>
            <p:ph type="body" sz="quarter" idx="112"/>
          </p:nvPr>
        </p:nvSpPr>
        <p:spPr>
          <a:xfrm>
            <a:off x="7642631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4" name="Text Placeholder 2"/>
          <p:cNvSpPr>
            <a:spLocks noGrp="1"/>
          </p:cNvSpPr>
          <p:nvPr>
            <p:ph type="body" sz="quarter" idx="113"/>
          </p:nvPr>
        </p:nvSpPr>
        <p:spPr>
          <a:xfrm>
            <a:off x="10191624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5" name="Picture Placeholder 4"/>
          <p:cNvSpPr>
            <a:spLocks noGrp="1"/>
          </p:cNvSpPr>
          <p:nvPr>
            <p:ph type="pic" sz="quarter" idx="114"/>
          </p:nvPr>
        </p:nvSpPr>
        <p:spPr>
          <a:xfrm>
            <a:off x="10022291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6" name="Text Placeholder 2"/>
          <p:cNvSpPr>
            <a:spLocks noGrp="1"/>
          </p:cNvSpPr>
          <p:nvPr>
            <p:ph type="body" sz="quarter" idx="115"/>
          </p:nvPr>
        </p:nvSpPr>
        <p:spPr>
          <a:xfrm>
            <a:off x="10007102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7" name="Text Placeholder 2"/>
          <p:cNvSpPr>
            <a:spLocks noGrp="1"/>
          </p:cNvSpPr>
          <p:nvPr>
            <p:ph type="body" sz="quarter" idx="116"/>
          </p:nvPr>
        </p:nvSpPr>
        <p:spPr>
          <a:xfrm>
            <a:off x="10007102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8" name="Text Placeholder 2"/>
          <p:cNvSpPr>
            <a:spLocks noGrp="1"/>
          </p:cNvSpPr>
          <p:nvPr>
            <p:ph type="body" sz="quarter" idx="117"/>
          </p:nvPr>
        </p:nvSpPr>
        <p:spPr>
          <a:xfrm>
            <a:off x="10007102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9" name="Text Placeholder 2"/>
          <p:cNvSpPr>
            <a:spLocks noGrp="1"/>
          </p:cNvSpPr>
          <p:nvPr>
            <p:ph type="body" sz="quarter" idx="118"/>
          </p:nvPr>
        </p:nvSpPr>
        <p:spPr>
          <a:xfrm>
            <a:off x="10007102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Footer Placeholder 1"/>
          <p:cNvSpPr>
            <a:spLocks noGrp="1"/>
          </p:cNvSpPr>
          <p:nvPr>
            <p:ph type="ftr" sz="quarter" idx="1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" name="Slide Number Placeholder 2"/>
          <p:cNvSpPr>
            <a:spLocks noGrp="1"/>
          </p:cNvSpPr>
          <p:nvPr>
            <p:ph type="sldNum" sz="quarter" idx="1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D01B2-10AA-4A51-9782-D5953403B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16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3610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5089" y="4064002"/>
            <a:ext cx="5305239" cy="1751263"/>
          </a:xfrm>
        </p:spPr>
        <p:txBody>
          <a:bodyPr/>
          <a:lstStyle>
            <a:lvl1pPr>
              <a:defRPr sz="3000" b="0" i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055B0-583E-4CE9-B46F-403A4F4B0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128685" y="5302250"/>
            <a:ext cx="7063316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5089" y="3075216"/>
            <a:ext cx="5305239" cy="1950356"/>
          </a:xfrm>
        </p:spPr>
        <p:txBody>
          <a:bodyPr/>
          <a:lstStyle>
            <a:lvl1pPr>
              <a:defRPr sz="3000" b="0" i="0" baseline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01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1D3FD76-1D77-EF47-812C-F77172E05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597437"/>
            <a:ext cx="8320361" cy="53509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Bulleted Page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xmlns="" id="{37750F7F-3FFD-B14A-9E1E-C13AA6C8F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447827"/>
            <a:ext cx="10086099" cy="496348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75000"/>
                  </a:schemeClr>
                </a:solidFill>
                <a:latin typeface="Andes" panose="02000000000000000000" pitchFamily="2" charset="0"/>
              </a:defRPr>
            </a:lvl1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lvl="0"/>
            <a:r>
              <a:rPr lang="en-US"/>
              <a:t>Bullet point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7D1BB8-AB51-0846-8D6D-39FF81B553CC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68723C7-E801-F841-858C-FD102F1C3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5E0F6940-4656-1B4E-8AD6-901573EAE1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BD900D0-6B6C-AB46-8794-C8401176C3AB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F735E97-E014-ED4A-97E8-7CB14FBA2B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4F5EC20-4494-9A4D-9FFF-9A508A102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1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7" y="1132417"/>
            <a:ext cx="11260667" cy="5069416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DAB-13A3-4E47-8334-BEEEDFD18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48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D7F4F-7EA8-495D-9EDB-0B3F348E4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13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046AC-8236-4238-B268-CD84337F6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7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21"/>
          </p:nvPr>
        </p:nvSpPr>
        <p:spPr>
          <a:xfrm>
            <a:off x="462845" y="114088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68489" y="371686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9EF53-64A7-469D-BF9D-A24E8EFB9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20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8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3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4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5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7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8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9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0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3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5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6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7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28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9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0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2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4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5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6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7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8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9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0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1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2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3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4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5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6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7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9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0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2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3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0" y="2828926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1306550"/>
            <a:ext cx="9728968" cy="1450437"/>
          </a:xfrm>
        </p:spPr>
        <p:txBody>
          <a:bodyPr anchor="b"/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3074089"/>
            <a:ext cx="9771695" cy="23974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207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 anchor="b"/>
          <a:lstStyle>
            <a:lvl1pPr>
              <a:defRPr sz="2200" b="0" i="0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66373" y="968964"/>
            <a:ext cx="11372849" cy="52499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6979-6643-40E3-97F8-98E9CF259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18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0" y="1"/>
            <a:ext cx="12192000" cy="4479925"/>
          </a:xfrm>
          <a:prstGeom prst="rect">
            <a:avLst/>
          </a:prstGeom>
          <a:solidFill>
            <a:srgbClr val="139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311651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2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922684" y="6107114"/>
            <a:ext cx="3401483" cy="306387"/>
          </a:xfrm>
        </p:spPr>
        <p:txBody>
          <a:bodyPr r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06450A-9E20-4D76-8A2C-E33EDAA9B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" y="5175590"/>
            <a:ext cx="492080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24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0" y="1"/>
            <a:ext cx="12192000" cy="4479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302126"/>
            <a:ext cx="12192000" cy="1762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861340" y="1189790"/>
            <a:ext cx="9385960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878236" y="3000005"/>
            <a:ext cx="9369065" cy="121104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63556" y="4699002"/>
            <a:ext cx="3683744" cy="1403045"/>
          </a:xfrm>
        </p:spPr>
        <p:txBody>
          <a:bodyPr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622118" y="6116639"/>
            <a:ext cx="3625849" cy="306387"/>
          </a:xfrm>
        </p:spPr>
        <p:txBody>
          <a:bodyPr r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91300F-F410-4DA8-85A5-8F35326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0" y="5034764"/>
            <a:ext cx="396689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Pag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8512B16-0D33-9E41-881D-D7AF15DB34A4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A9C5E5A-4EA9-2048-91B0-405F05BBB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6ECB476-2DE6-4E45-BA9D-F8A97206BA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58366BD-A47D-8642-AEED-ADCD7074788A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2D46179-FC5E-3D42-B275-1A70EDCC1E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1D3FD76-1D77-EF47-812C-F77172E05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594339"/>
            <a:ext cx="8309521" cy="535090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Bulleted Page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B86EB398-3654-0A4D-A16F-B58DF72001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737909"/>
            <a:ext cx="10096609" cy="468391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75000"/>
                  </a:schemeClr>
                </a:solidFill>
                <a:latin typeface="Andes" panose="02000000000000000000" pitchFamily="2" charset="0"/>
              </a:defRPr>
            </a:lvl1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lvl="0"/>
            <a:r>
              <a:rPr lang="en-US"/>
              <a:t>Bullet point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54829E-5144-FC41-8C3E-438AEA17D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25" y="1129429"/>
            <a:ext cx="8309520" cy="471949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>
                <a:solidFill>
                  <a:srgbClr val="009B4B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1EFA8F-07DC-334B-96B7-B614ECB30D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7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6DCA72-B5E4-904A-8688-5033A0B89DFF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B15AA80-48E5-5C41-B9D3-0FBE727B11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B9B1052F-4463-5A41-B32A-D83FFE3920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3684357-27B6-1B4F-97FB-52058F41896D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FE56DA80-692B-7D43-8197-FAF6C8EA4C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1D3FD76-1D77-EF47-812C-F77172E05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624762"/>
            <a:ext cx="8309520" cy="53509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Bullets and Image</a:t>
            </a:r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xmlns="" id="{8716461A-2BEC-AE42-96BE-52E84B73F6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700" y="1370052"/>
            <a:ext cx="4380624" cy="50517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xmlns="" id="{01467B18-785A-0749-843C-BA8CB493FA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370052"/>
            <a:ext cx="5338814" cy="5051769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75000"/>
                  </a:schemeClr>
                </a:solidFill>
                <a:latin typeface="Andes" panose="02000000000000000000" pitchFamily="2" charset="0"/>
              </a:defRPr>
            </a:lvl1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lvl="0"/>
            <a:r>
              <a:rPr lang="en-US"/>
              <a:t>Bullet point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982BF8D-C040-FC4B-86F0-A52B6D90D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1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68E4345-6968-1941-80E6-D6256667D4C1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D73C4F7-8F5B-C04C-A7BC-0C73694FCA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E369E1C-3479-0A4E-BEDF-397A3A41CD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255DAB-3F38-0B48-A764-9902C75B300F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DC9BB247-BB8E-9F43-B826-1D8CB74C6A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1D3FD76-1D77-EF47-812C-F77172E05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6" y="594345"/>
            <a:ext cx="8308955" cy="53509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Bullets and Image</a:t>
            </a:r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xmlns="" id="{8716461A-2BEC-AE42-96BE-52E84B73F6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700" y="1738014"/>
            <a:ext cx="4412155" cy="4725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3F1392C3-AF51-4643-BF6E-8282BD9A6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226" y="1129435"/>
            <a:ext cx="8308976" cy="471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B4B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xmlns="" id="{88E7BBFA-E63F-8F44-BAA8-2B41DA3B9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1738015"/>
            <a:ext cx="5496130" cy="4725847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75000"/>
                  </a:schemeClr>
                </a:solidFill>
                <a:latin typeface="Andes" panose="02000000000000000000" pitchFamily="2" charset="0"/>
              </a:defRPr>
            </a:lvl1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lvl="0"/>
            <a:r>
              <a:rPr lang="en-US"/>
              <a:t>Bullet point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96E6FAC-B46E-8A4F-A482-A0EC9195A0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51A57E4-0C4C-3D48-8D62-DFBCF95B2671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8ECE0D8-32AD-A94A-906E-F8020542A5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C78E601C-8D7B-0E43-8102-2BA6145DD5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71909354-8FC1-D644-8986-52460BFE7E06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AC79B92-473A-6F47-9E99-0454516A7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1D3FD76-1D77-EF47-812C-F77172E05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625917"/>
            <a:ext cx="8246020" cy="530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Bullets and Graph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B86EB398-3654-0A4D-A16F-B58DF72001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397280"/>
            <a:ext cx="4592287" cy="41910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75000"/>
                  </a:schemeClr>
                </a:solidFill>
                <a:latin typeface="Andes" panose="02000000000000000000" pitchFamily="2" charset="0"/>
              </a:defRPr>
            </a:lvl1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lvl="0"/>
            <a:r>
              <a:rPr lang="en-US"/>
              <a:t>Bullet point 2</a:t>
            </a:r>
          </a:p>
        </p:txBody>
      </p:sp>
      <p:sp>
        <p:nvSpPr>
          <p:cNvPr id="11" name="Chart Placeholder 20">
            <a:extLst>
              <a:ext uri="{FF2B5EF4-FFF2-40B4-BE49-F238E27FC236}">
                <a16:creationId xmlns:a16="http://schemas.microsoft.com/office/drawing/2014/main" xmlns="" id="{FE4EB54A-38EF-C14F-AE62-BBD2833B47D0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186588" y="1392334"/>
            <a:ext cx="5355288" cy="4195946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697D3DC-C1ED-C645-9003-AD1A7D587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4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Graph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9867155-E0DC-994A-B3B1-C10E919BF5B5}"/>
              </a:ext>
            </a:extLst>
          </p:cNvPr>
          <p:cNvGrpSpPr/>
          <p:nvPr userDrawn="1"/>
        </p:nvGrpSpPr>
        <p:grpSpPr>
          <a:xfrm>
            <a:off x="-246094" y="-691020"/>
            <a:ext cx="12438094" cy="7706417"/>
            <a:chOff x="-246094" y="-691020"/>
            <a:chExt cx="12438094" cy="77064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6F01B0E-08CF-4D43-AE74-E34FD03438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094" y="-691020"/>
              <a:ext cx="11332711" cy="1300475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738A953E-30F6-454C-AE3F-CF64E22B2A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" y="415655"/>
              <a:ext cx="12023036" cy="0"/>
            </a:xfrm>
            <a:prstGeom prst="line">
              <a:avLst/>
            </a:prstGeom>
            <a:ln>
              <a:solidFill>
                <a:srgbClr val="00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DAFB6DC-0251-C744-9155-F0E1F96289AD}"/>
                </a:ext>
              </a:extLst>
            </p:cNvPr>
            <p:cNvSpPr/>
            <p:nvPr userDrawn="1"/>
          </p:nvSpPr>
          <p:spPr>
            <a:xfrm>
              <a:off x="10866563" y="1"/>
              <a:ext cx="1325437" cy="7015396"/>
            </a:xfrm>
            <a:prstGeom prst="rect">
              <a:avLst/>
            </a:prstGeom>
            <a:solidFill>
              <a:srgbClr val="009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A9E8DDD-C5C9-BE4B-B568-4018F56217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43419" y="415655"/>
              <a:ext cx="0" cy="824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1D3FD76-1D77-EF47-812C-F77172E05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6" y="594345"/>
            <a:ext cx="8334355" cy="535090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>
                <a:solidFill>
                  <a:srgbClr val="414676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Bullets and Graph</a:t>
            </a:r>
          </a:p>
        </p:txBody>
      </p:sp>
      <p:sp>
        <p:nvSpPr>
          <p:cNvPr id="11" name="Chart Placeholder 20">
            <a:extLst>
              <a:ext uri="{FF2B5EF4-FFF2-40B4-BE49-F238E27FC236}">
                <a16:creationId xmlns:a16="http://schemas.microsoft.com/office/drawing/2014/main" xmlns="" id="{FE4EB54A-38EF-C14F-AE62-BBD2833B47D0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186200" y="1743041"/>
            <a:ext cx="5240062" cy="467401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95372342-A42C-E04B-849D-6CFDCB20EF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226" y="1129435"/>
            <a:ext cx="8334376" cy="471949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>
                <a:solidFill>
                  <a:srgbClr val="009B4B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xmlns="" id="{2FB75708-1B4C-7448-8BA0-F0C9803D76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1742832"/>
            <a:ext cx="4670219" cy="4657967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75000"/>
                  </a:schemeClr>
                </a:solidFill>
                <a:latin typeface="Andes" panose="02000000000000000000" pitchFamily="2" charset="0"/>
              </a:defRPr>
            </a:lvl1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lvl="0"/>
            <a:r>
              <a:rPr lang="en-US"/>
              <a:t>Bullet point 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B05B1B8-AB1B-2E4C-9A02-DE87AB8FA9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866562" y="4212387"/>
            <a:ext cx="2806495" cy="26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F14620-0F92-8A4D-8345-19331C3C7C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094" y="-200133"/>
            <a:ext cx="11332711" cy="1300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16A0C5A-6056-3E49-9C0E-D0173CE07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094" y="4269166"/>
            <a:ext cx="11332711" cy="13004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BAA2091-2BF3-9041-93E7-10003CDA45C2}"/>
              </a:ext>
            </a:extLst>
          </p:cNvPr>
          <p:cNvCxnSpPr>
            <a:cxnSpLocks/>
          </p:cNvCxnSpPr>
          <p:nvPr userDrawn="1"/>
        </p:nvCxnSpPr>
        <p:spPr>
          <a:xfrm>
            <a:off x="0" y="5373797"/>
            <a:ext cx="12192000" cy="0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9A1D041-1530-5D4B-ACDA-279868AD6FCD}"/>
              </a:ext>
            </a:extLst>
          </p:cNvPr>
          <p:cNvSpPr/>
          <p:nvPr userDrawn="1"/>
        </p:nvSpPr>
        <p:spPr>
          <a:xfrm>
            <a:off x="-1" y="1032549"/>
            <a:ext cx="10866563" cy="3478451"/>
          </a:xfrm>
          <a:prstGeom prst="rect">
            <a:avLst/>
          </a:prstGeom>
          <a:solidFill>
            <a:srgbClr val="00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C7C43C3-37F8-E244-BE4A-0D3BF8B15EFE}"/>
              </a:ext>
            </a:extLst>
          </p:cNvPr>
          <p:cNvSpPr/>
          <p:nvPr userDrawn="1"/>
        </p:nvSpPr>
        <p:spPr>
          <a:xfrm>
            <a:off x="0" y="906542"/>
            <a:ext cx="10866563" cy="174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85EB999-58CF-F647-BB57-704DD30A94C7}"/>
              </a:ext>
            </a:extLst>
          </p:cNvPr>
          <p:cNvSpPr/>
          <p:nvPr userDrawn="1"/>
        </p:nvSpPr>
        <p:spPr>
          <a:xfrm>
            <a:off x="0" y="2654357"/>
            <a:ext cx="12192000" cy="16701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9EFACC-94EB-A942-85C8-FF40729C036E}"/>
              </a:ext>
            </a:extLst>
          </p:cNvPr>
          <p:cNvSpPr txBox="1"/>
          <p:nvPr userDrawn="1"/>
        </p:nvSpPr>
        <p:spPr>
          <a:xfrm>
            <a:off x="7365700" y="2706842"/>
            <a:ext cx="3288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12000" b="0" i="0" spc="-300">
                <a:solidFill>
                  <a:srgbClr val="00AEEF">
                    <a:alpha val="25000"/>
                  </a:srgbClr>
                </a:solidFill>
                <a:latin typeface="Andes ExtraLight" panose="02000000000000000000" pitchFamily="2" charset="0"/>
              </a:rPr>
              <a:t>2019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8CB2175-C10C-454A-AD81-145BAD935B8A}"/>
              </a:ext>
            </a:extLst>
          </p:cNvPr>
          <p:cNvCxnSpPr>
            <a:cxnSpLocks/>
          </p:cNvCxnSpPr>
          <p:nvPr userDrawn="1"/>
        </p:nvCxnSpPr>
        <p:spPr>
          <a:xfrm>
            <a:off x="-1" y="906542"/>
            <a:ext cx="12023036" cy="0"/>
          </a:xfrm>
          <a:prstGeom prst="line">
            <a:avLst/>
          </a:prstGeom>
          <a:ln>
            <a:solidFill>
              <a:srgbClr val="00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F51D733-8F44-4247-BC1E-7C07CA233A1E}"/>
              </a:ext>
            </a:extLst>
          </p:cNvPr>
          <p:cNvSpPr/>
          <p:nvPr userDrawn="1"/>
        </p:nvSpPr>
        <p:spPr>
          <a:xfrm>
            <a:off x="10866563" y="1"/>
            <a:ext cx="1325437" cy="7015396"/>
          </a:xfrm>
          <a:prstGeom prst="rect">
            <a:avLst/>
          </a:prstGeom>
          <a:solidFill>
            <a:srgbClr val="009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81FEC4-6354-F64F-8319-AAFAEDB54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811" y="1362866"/>
            <a:ext cx="5501838" cy="778333"/>
          </a:xfrm>
          <a:prstGeom prst="rect">
            <a:avLst/>
          </a:prstGeom>
        </p:spPr>
        <p:txBody>
          <a:bodyPr anchor="b"/>
          <a:lstStyle>
            <a:lvl1pPr algn="l">
              <a:defRPr sz="3600" b="1" i="0">
                <a:solidFill>
                  <a:srgbClr val="003A70"/>
                </a:solidFill>
                <a:latin typeface="Andes" panose="02000000000000000000" pitchFamily="2" charset="0"/>
              </a:defRPr>
            </a:lvl1pPr>
          </a:lstStyle>
          <a:p>
            <a:r>
              <a:rPr lang="en-US"/>
              <a:t>Separator</a:t>
            </a:r>
          </a:p>
        </p:txBody>
      </p:sp>
    </p:spTree>
    <p:extLst>
      <p:ext uri="{BB962C8B-B14F-4D97-AF65-F5344CB8AC3E}">
        <p14:creationId xmlns:p14="http://schemas.microsoft.com/office/powerpoint/2010/main" val="46753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1990712160,&quot;Placement&quot;:&quot;Footer&quot;,&quot;Top&quot;:516.65155,&quot;Left&quot;:879.706238,&quot;SlideWidth&quot;:960,&quot;SlideHeight&quot;:540}">
            <a:extLst>
              <a:ext uri="{FF2B5EF4-FFF2-40B4-BE49-F238E27FC236}">
                <a16:creationId xmlns:a16="http://schemas.microsoft.com/office/drawing/2014/main" xmlns="" id="{8EB5BFC1-E743-4092-B8E9-B273B886C826}"/>
              </a:ext>
            </a:extLst>
          </p:cNvPr>
          <p:cNvSpPr txBox="1"/>
          <p:nvPr userDrawn="1"/>
        </p:nvSpPr>
        <p:spPr>
          <a:xfrm>
            <a:off x="11172269" y="6561475"/>
            <a:ext cx="1019731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t>Official Use</a:t>
            </a:r>
          </a:p>
        </p:txBody>
      </p:sp>
    </p:spTree>
    <p:extLst>
      <p:ext uri="{BB962C8B-B14F-4D97-AF65-F5344CB8AC3E}">
        <p14:creationId xmlns:p14="http://schemas.microsoft.com/office/powerpoint/2010/main" val="155599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59" r:id="rId6"/>
    <p:sldLayoutId id="2147483660" r:id="rId7"/>
    <p:sldLayoutId id="2147483663" r:id="rId8"/>
    <p:sldLayoutId id="2147483652" r:id="rId9"/>
    <p:sldLayoutId id="2147483664" r:id="rId10"/>
    <p:sldLayoutId id="2147483653" r:id="rId11"/>
    <p:sldLayoutId id="2147483656" r:id="rId12"/>
    <p:sldLayoutId id="2147483665" r:id="rId13"/>
    <p:sldLayoutId id="2147483658" r:id="rId14"/>
    <p:sldLayoutId id="2147483666" r:id="rId15"/>
    <p:sldLayoutId id="2147483657" r:id="rId16"/>
    <p:sldLayoutId id="214748366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20802 w 638"/>
              <a:gd name="T3" fmla="*/ 49287 h 1194"/>
              <a:gd name="T4" fmla="*/ 42698 w 638"/>
              <a:gd name="T5" fmla="*/ 96782 h 1194"/>
              <a:gd name="T6" fmla="*/ 58026 w 638"/>
              <a:gd name="T7" fmla="*/ 136211 h 1194"/>
              <a:gd name="T8" fmla="*/ 74448 w 638"/>
              <a:gd name="T9" fmla="*/ 178329 h 1194"/>
              <a:gd name="T10" fmla="*/ 89776 w 638"/>
              <a:gd name="T11" fmla="*/ 226720 h 1194"/>
              <a:gd name="T12" fmla="*/ 112767 w 638"/>
              <a:gd name="T13" fmla="*/ 301098 h 1194"/>
              <a:gd name="T14" fmla="*/ 129190 w 638"/>
              <a:gd name="T15" fmla="*/ 353073 h 1194"/>
              <a:gd name="T16" fmla="*/ 148897 w 638"/>
              <a:gd name="T17" fmla="*/ 443582 h 1194"/>
              <a:gd name="T18" fmla="*/ 156560 w 638"/>
              <a:gd name="T19" fmla="*/ 486596 h 1194"/>
              <a:gd name="T20" fmla="*/ 165319 w 638"/>
              <a:gd name="T21" fmla="*/ 534987 h 1194"/>
              <a:gd name="T22" fmla="*/ 349250 w 638"/>
              <a:gd name="T23" fmla="*/ 534987 h 1194"/>
              <a:gd name="T24" fmla="*/ 341586 w 638"/>
              <a:gd name="T25" fmla="*/ 511688 h 1194"/>
              <a:gd name="T26" fmla="*/ 327353 w 638"/>
              <a:gd name="T27" fmla="*/ 474947 h 1194"/>
              <a:gd name="T28" fmla="*/ 313121 w 638"/>
              <a:gd name="T29" fmla="*/ 439102 h 1194"/>
              <a:gd name="T30" fmla="*/ 299983 w 638"/>
              <a:gd name="T31" fmla="*/ 408633 h 1194"/>
              <a:gd name="T32" fmla="*/ 270422 w 638"/>
              <a:gd name="T33" fmla="*/ 351281 h 1194"/>
              <a:gd name="T34" fmla="*/ 249621 w 638"/>
              <a:gd name="T35" fmla="*/ 312748 h 1194"/>
              <a:gd name="T36" fmla="*/ 232103 w 638"/>
              <a:gd name="T37" fmla="*/ 280487 h 1194"/>
              <a:gd name="T38" fmla="*/ 206922 w 638"/>
              <a:gd name="T39" fmla="*/ 238369 h 1194"/>
              <a:gd name="T40" fmla="*/ 186121 w 638"/>
              <a:gd name="T41" fmla="*/ 210590 h 1194"/>
              <a:gd name="T42" fmla="*/ 167509 w 638"/>
              <a:gd name="T43" fmla="*/ 185498 h 1194"/>
              <a:gd name="T44" fmla="*/ 146707 w 638"/>
              <a:gd name="T45" fmla="*/ 153237 h 1194"/>
              <a:gd name="T46" fmla="*/ 124810 w 638"/>
              <a:gd name="T47" fmla="*/ 128146 h 1194"/>
              <a:gd name="T48" fmla="*/ 95250 w 638"/>
              <a:gd name="T49" fmla="*/ 94093 h 1194"/>
              <a:gd name="T50" fmla="*/ 66784 w 638"/>
              <a:gd name="T51" fmla="*/ 62729 h 1194"/>
              <a:gd name="T52" fmla="*/ 31750 w 638"/>
              <a:gd name="T53" fmla="*/ 23299 h 1194"/>
              <a:gd name="T54" fmla="*/ 16422 w 638"/>
              <a:gd name="T55" fmla="*/ 8961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051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246062 w 448"/>
              <a:gd name="T1" fmla="*/ 165100 h 372"/>
              <a:gd name="T2" fmla="*/ 213107 w 448"/>
              <a:gd name="T3" fmla="*/ 134033 h 372"/>
              <a:gd name="T4" fmla="*/ 153789 w 448"/>
              <a:gd name="T5" fmla="*/ 92314 h 372"/>
              <a:gd name="T6" fmla="*/ 115342 w 448"/>
              <a:gd name="T7" fmla="*/ 63022 h 372"/>
              <a:gd name="T8" fmla="*/ 76894 w 448"/>
              <a:gd name="T9" fmla="*/ 41719 h 372"/>
              <a:gd name="T10" fmla="*/ 35152 w 448"/>
              <a:gd name="T11" fmla="*/ 19528 h 372"/>
              <a:gd name="T12" fmla="*/ 0 w 448"/>
              <a:gd name="T13" fmla="*/ 0 h 372"/>
              <a:gd name="T14" fmla="*/ 153789 w 448"/>
              <a:gd name="T15" fmla="*/ 0 h 372"/>
              <a:gd name="T16" fmla="*/ 164774 w 448"/>
              <a:gd name="T17" fmla="*/ 15977 h 372"/>
              <a:gd name="T18" fmla="*/ 177956 w 448"/>
              <a:gd name="T19" fmla="*/ 36393 h 372"/>
              <a:gd name="T20" fmla="*/ 190039 w 448"/>
              <a:gd name="T21" fmla="*/ 59472 h 372"/>
              <a:gd name="T22" fmla="*/ 207615 w 448"/>
              <a:gd name="T23" fmla="*/ 91426 h 372"/>
              <a:gd name="T24" fmla="*/ 224092 w 448"/>
              <a:gd name="T25" fmla="*/ 117168 h 372"/>
              <a:gd name="T26" fmla="*/ 238373 w 448"/>
              <a:gd name="T27" fmla="*/ 148235 h 372"/>
              <a:gd name="T28" fmla="*/ 246062 w 448"/>
              <a:gd name="T29" fmla="*/ 1651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0484" y="6356351"/>
            <a:ext cx="42333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100" b="0" smtClean="0">
                <a:solidFill>
                  <a:srgbClr val="59595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6392975-6173-47C2-92A5-F7E9C3AE4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8485" y="6356351"/>
            <a:ext cx="788670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 b="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1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 cap="all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200">
          <a:solidFill>
            <a:srgbClr val="595959"/>
          </a:solidFill>
          <a:latin typeface="Arial" pitchFamily="34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9.xml"/><Relationship Id="rId7" Type="http://schemas.openxmlformats.org/officeDocument/2006/relationships/hyperlink" Target="https://ona.io/auwal_dqa/224346/785849#/table" TargetMode="Externa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hyperlink" Target="https://ona.io/auwal_dqa/224346/785849#/map" TargetMode="External"/><Relationship Id="rId11" Type="http://schemas.openxmlformats.org/officeDocument/2006/relationships/image" Target="../media/image21.wmf"/><Relationship Id="rId5" Type="http://schemas.openxmlformats.org/officeDocument/2006/relationships/hyperlink" Target="https://ona.io/auwal_dqa/224346/785849#/photos" TargetMode="External"/><Relationship Id="rId10" Type="http://schemas.openxmlformats.org/officeDocument/2006/relationships/oleObject" Target="../embeddings/oleObject4.bin"/><Relationship Id="rId4" Type="http://schemas.openxmlformats.org/officeDocument/2006/relationships/hyperlink" Target="https://enketo.ona.io/x/AyNxuhAR" TargetMode="External"/><Relationship Id="rId9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2.xlsx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F454853-11FC-45D2-ABE8-3C6E66A4D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43" y="5477612"/>
            <a:ext cx="973157" cy="94243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4564A7AB-9B23-4FDD-90F0-F69441387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77" y="5902770"/>
            <a:ext cx="1821477" cy="363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5B8F5B-4B68-44EB-A898-9ACE652D5B22}"/>
              </a:ext>
            </a:extLst>
          </p:cNvPr>
          <p:cNvSpPr txBox="1"/>
          <p:nvPr/>
        </p:nvSpPr>
        <p:spPr>
          <a:xfrm>
            <a:off x="390830" y="955230"/>
            <a:ext cx="6505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Tess</a:t>
            </a:r>
          </a:p>
          <a:p>
            <a:pPr lvl="0">
              <a:defRPr/>
            </a:pPr>
            <a:r>
              <a:rPr lang="en-US" sz="2200" b="1" dirty="0">
                <a:solidFill>
                  <a:schemeClr val="bg1"/>
                </a:solidFill>
              </a:rPr>
              <a:t>(GPE-funded BESDA-AF Project)</a:t>
            </a:r>
            <a:endParaRPr kumimoji="0" lang="en-US" sz="22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all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Implementation SUPPORT MISSION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des Extra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8A2A50-3203-4ADD-AA67-F5D747EF6BEF}"/>
              </a:ext>
            </a:extLst>
          </p:cNvPr>
          <p:cNvSpPr txBox="1"/>
          <p:nvPr/>
        </p:nvSpPr>
        <p:spPr>
          <a:xfrm>
            <a:off x="530734" y="4186884"/>
            <a:ext cx="6090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Ibadan, Oyo State- Nigeria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25-29, 2024</a:t>
            </a:r>
          </a:p>
        </p:txBody>
      </p:sp>
      <p:pic>
        <p:nvPicPr>
          <p:cNvPr id="1028" name="Picture 4" descr="Education | UNICEF Nigeria">
            <a:extLst>
              <a:ext uri="{FF2B5EF4-FFF2-40B4-BE49-F238E27FC236}">
                <a16:creationId xmlns:a16="http://schemas.microsoft.com/office/drawing/2014/main" xmlns="" id="{86FF8E70-9442-4B2D-995A-9D4BC4B63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t="4418" r="24287"/>
          <a:stretch/>
        </p:blipFill>
        <p:spPr bwMode="auto">
          <a:xfrm>
            <a:off x="6964507" y="371993"/>
            <a:ext cx="4836663" cy="61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C35AE1-5879-4D43-8D85-94F1B74D5227}"/>
              </a:ext>
            </a:extLst>
          </p:cNvPr>
          <p:cNvSpPr/>
          <p:nvPr/>
        </p:nvSpPr>
        <p:spPr>
          <a:xfrm>
            <a:off x="6689035" y="371392"/>
            <a:ext cx="417123" cy="6188433"/>
          </a:xfrm>
          <a:prstGeom prst="rect">
            <a:avLst/>
          </a:prstGeom>
          <a:pattFill prst="dk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655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7" y="174232"/>
            <a:ext cx="7913136" cy="471495"/>
          </a:xfrm>
        </p:spPr>
        <p:txBody>
          <a:bodyPr/>
          <a:lstStyle/>
          <a:p>
            <a:r>
              <a:rPr lang="en-US" b="1" dirty="0"/>
              <a:t>Sample of signed MoU by a one of the beneficiary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9B432-AE81-4A26-98EE-5C4E4F4D88F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60" y="0"/>
            <a:ext cx="3695307" cy="4276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000"/>
            <a:ext cx="4152472" cy="5948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31" y="815663"/>
            <a:ext cx="4152473" cy="5948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xmlns="" id="{121C3779-F838-5AFB-220A-F0FEC1333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392"/>
          <a:stretch/>
        </p:blipFill>
        <p:spPr>
          <a:xfrm>
            <a:off x="8425452" y="4155997"/>
            <a:ext cx="3717121" cy="2565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57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267229"/>
            <a:ext cx="11421533" cy="756707"/>
          </a:xfrm>
        </p:spPr>
        <p:txBody>
          <a:bodyPr wrap="square" anchor="b">
            <a:noAutofit/>
          </a:bodyPr>
          <a:lstStyle/>
          <a:p>
            <a:r>
              <a:rPr lang="en-US" sz="2800" b="1" dirty="0"/>
              <a:t>Environmental &amp; social impact site specific screening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19B0D9-653C-7521-80F6-ED72D6C7DA38}"/>
              </a:ext>
            </a:extLst>
          </p:cNvPr>
          <p:cNvSpPr txBox="1"/>
          <p:nvPr/>
        </p:nvSpPr>
        <p:spPr>
          <a:xfrm>
            <a:off x="0" y="1458752"/>
            <a:ext cx="10299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N</a:t>
            </a:r>
            <a:r>
              <a:rPr lang="en-US" sz="1800" dirty="0"/>
              <a:t>umber of schools/SBMCs planned to be included in the different phases. 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xmlns="" id="{7CBF8A91-041F-4478-BC9C-957767ACD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124801"/>
              </p:ext>
            </p:extLst>
          </p:nvPr>
        </p:nvGraphicFramePr>
        <p:xfrm>
          <a:off x="480483" y="1828083"/>
          <a:ext cx="10878815" cy="2385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6318">
                  <a:extLst>
                    <a:ext uri="{9D8B030D-6E8A-4147-A177-3AD203B41FA5}">
                      <a16:colId xmlns:a16="http://schemas.microsoft.com/office/drawing/2014/main" xmlns="" val="2567729170"/>
                    </a:ext>
                  </a:extLst>
                </a:gridCol>
                <a:gridCol w="6402497">
                  <a:extLst>
                    <a:ext uri="{9D8B030D-6E8A-4147-A177-3AD203B41FA5}">
                      <a16:colId xmlns:a16="http://schemas.microsoft.com/office/drawing/2014/main" xmlns="" val="3134248141"/>
                    </a:ext>
                  </a:extLst>
                </a:gridCol>
              </a:tblGrid>
              <a:tr h="719134">
                <a:tc>
                  <a:txBody>
                    <a:bodyPr/>
                    <a:lstStyle/>
                    <a:p>
                      <a:r>
                        <a:rPr lang="en-US" dirty="0"/>
                        <a:t>E&amp;S site screening template/data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 to Environmental &amp; Social Impact Screening at Project Sites/Schools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0097253"/>
                  </a:ext>
                </a:extLst>
              </a:tr>
              <a:tr h="416641">
                <a:tc>
                  <a:txBody>
                    <a:bodyPr/>
                    <a:lstStyle/>
                    <a:p>
                      <a:r>
                        <a:rPr lang="en-US" dirty="0"/>
                        <a:t>Questionnaire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linkClick r:id="rId4"/>
                        </a:rPr>
                        <a:t>https://enketo.ona.io/x/AyNxuhAR</a:t>
                      </a:r>
                      <a:r>
                        <a:rPr lang="en-GB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124293"/>
                  </a:ext>
                </a:extLst>
              </a:tr>
              <a:tr h="416641">
                <a:tc>
                  <a:txBody>
                    <a:bodyPr/>
                    <a:lstStyle/>
                    <a:p>
                      <a:r>
                        <a:rPr lang="en-US" dirty="0"/>
                        <a:t>Photos – Site pictures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5"/>
                        </a:rPr>
                        <a:t>https://ona.io/auwal_dqa/224346/785849#/photos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3416262"/>
                  </a:ext>
                </a:extLst>
              </a:tr>
              <a:tr h="416641">
                <a:tc>
                  <a:txBody>
                    <a:bodyPr/>
                    <a:lstStyle/>
                    <a:p>
                      <a:r>
                        <a:rPr lang="en-US" dirty="0"/>
                        <a:t>Maps – Site maps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linkClick r:id="rId6"/>
                        </a:rPr>
                        <a:t>https://ona.io/auwal_dqa/224346/785849#/map</a:t>
                      </a:r>
                      <a:r>
                        <a:rPr lang="en-GB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6591748"/>
                  </a:ext>
                </a:extLst>
              </a:tr>
              <a:tr h="416641">
                <a:tc>
                  <a:txBody>
                    <a:bodyPr/>
                    <a:lstStyle/>
                    <a:p>
                      <a:r>
                        <a:rPr lang="en-US" dirty="0"/>
                        <a:t>Table – Raw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7"/>
                        </a:rPr>
                        <a:t>https://ona.io/auwal_dqa/224346/785849#/table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54997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3FC41C-B70E-EE55-1218-9919D3AE1D1B}"/>
              </a:ext>
            </a:extLst>
          </p:cNvPr>
          <p:cNvSpPr txBox="1"/>
          <p:nvPr/>
        </p:nvSpPr>
        <p:spPr>
          <a:xfrm>
            <a:off x="565608" y="4561742"/>
            <a:ext cx="51847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Sample of E&amp;S project site screening report:</a:t>
            </a:r>
          </a:p>
          <a:p>
            <a:pPr lvl="1"/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56F44E0-30C0-6B95-79CD-353859F64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729948"/>
              </p:ext>
            </p:extLst>
          </p:nvPr>
        </p:nvGraphicFramePr>
        <p:xfrm>
          <a:off x="820738" y="5262563"/>
          <a:ext cx="135731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ackager Shell Object" showAsIcon="1" r:id="rId8" imgW="1356840" imgH="374040" progId="Package">
                  <p:embed/>
                </p:oleObj>
              </mc:Choice>
              <mc:Fallback>
                <p:oleObj name="Packager Shell Object" showAsIcon="1" r:id="rId8" imgW="1356840" imgH="374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0738" y="5262563"/>
                        <a:ext cx="1357312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009BB45-4AE5-FBE0-CC93-6C17B4F5F6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211360"/>
              </p:ext>
            </p:extLst>
          </p:nvPr>
        </p:nvGraphicFramePr>
        <p:xfrm>
          <a:off x="3568700" y="5248275"/>
          <a:ext cx="11160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ackager Shell Object" showAsIcon="1" r:id="rId10" imgW="1115280" imgH="374040" progId="Package">
                  <p:embed/>
                </p:oleObj>
              </mc:Choice>
              <mc:Fallback>
                <p:oleObj name="Packager Shell Object" showAsIcon="1" r:id="rId10" imgW="1115280" imgH="374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68700" y="5248275"/>
                        <a:ext cx="1116013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340576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wearing orange vests&#10;&#10;Description automatically generated">
            <a:extLst>
              <a:ext uri="{FF2B5EF4-FFF2-40B4-BE49-F238E27FC236}">
                <a16:creationId xmlns:a16="http://schemas.microsoft.com/office/drawing/2014/main" xmlns="" id="{679FD4C2-1C29-917C-0BE9-5F6832F7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66" b="33050"/>
          <a:stretch/>
        </p:blipFill>
        <p:spPr>
          <a:xfrm>
            <a:off x="74002" y="1428836"/>
            <a:ext cx="7212013" cy="4910336"/>
          </a:xfrm>
          <a:prstGeom prst="rect">
            <a:avLst/>
          </a:prstGeom>
        </p:spPr>
      </p:pic>
      <p:pic>
        <p:nvPicPr>
          <p:cNvPr id="12" name="Content Placeholder 11" descr="A group of people wearing orange vests and standing outside&#10;&#10;Description automatically generated">
            <a:extLst>
              <a:ext uri="{FF2B5EF4-FFF2-40B4-BE49-F238E27FC236}">
                <a16:creationId xmlns:a16="http://schemas.microsoft.com/office/drawing/2014/main" xmlns="" id="{525FDB85-35BA-2EAA-0981-EAE85CF1D0C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7344383" y="1245989"/>
            <a:ext cx="4698460" cy="2543374"/>
          </a:xfrm>
        </p:spPr>
      </p:pic>
      <p:pic>
        <p:nvPicPr>
          <p:cNvPr id="14" name="Picture 13" descr="A group of men wearing orange vests and helmets&#10;&#10;Description automatically generated">
            <a:extLst>
              <a:ext uri="{FF2B5EF4-FFF2-40B4-BE49-F238E27FC236}">
                <a16:creationId xmlns:a16="http://schemas.microsoft.com/office/drawing/2014/main" xmlns="" id="{DA6C47A9-8C46-B4F1-8AFB-84631FE4F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383" y="3843177"/>
            <a:ext cx="4704680" cy="2727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E77F4-1366-65C5-6F9C-04404769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700"/>
              <a:t>NPCU &amp; State Team Monitoring ongoing SIG Utilization in </a:t>
            </a:r>
            <a:r>
              <a:rPr lang="en-GB" sz="2700" err="1"/>
              <a:t>Shagumba</a:t>
            </a:r>
            <a:r>
              <a:rPr lang="en-GB" sz="2700"/>
              <a:t> PS, Batagarawa LGA</a:t>
            </a:r>
            <a:endParaRPr lang="x-none" sz="2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81E883-323B-F1F8-2BAD-B73BB1B59F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484" y="6356351"/>
            <a:ext cx="423333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F49B432-AE81-4A26-98EE-5C4E4F4D88F8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3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00996-32BE-C6B2-AF8B-89FB15C1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4" y="136524"/>
            <a:ext cx="11708598" cy="519459"/>
          </a:xfrm>
        </p:spPr>
        <p:txBody>
          <a:bodyPr>
            <a:normAutofit fontScale="90000"/>
          </a:bodyPr>
          <a:lstStyle/>
          <a:p>
            <a:r>
              <a:rPr lang="en-GB" sz="2400" b="1" dirty="0"/>
              <a:t>Ongoing school infrastructure improvement work (grant utilization) in some focus schools</a:t>
            </a:r>
            <a:endParaRPr lang="x-none" sz="2400" b="1" dirty="0"/>
          </a:p>
        </p:txBody>
      </p:sp>
      <p:pic>
        <p:nvPicPr>
          <p:cNvPr id="6" name="Content Placeholder 5" descr="A building with a tree in the background&#10;&#10;Description automatically generated">
            <a:extLst>
              <a:ext uri="{FF2B5EF4-FFF2-40B4-BE49-F238E27FC236}">
                <a16:creationId xmlns:a16="http://schemas.microsoft.com/office/drawing/2014/main" xmlns="" id="{1D2294EA-D4E7-BD3B-3FA8-A3F1CFCB1DB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1219" y="3762214"/>
            <a:ext cx="7635099" cy="30659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BF0830-F950-CBF0-ADEE-8730018C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9B432-AE81-4A26-98EE-5C4E4F4D88F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 descr="A building with debris on the ground&#10;&#10;Description automatically generated">
            <a:extLst>
              <a:ext uri="{FF2B5EF4-FFF2-40B4-BE49-F238E27FC236}">
                <a16:creationId xmlns:a16="http://schemas.microsoft.com/office/drawing/2014/main" xmlns="" id="{F53E5B69-2D0D-3730-B208-9E83B2EC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9" y="556058"/>
            <a:ext cx="7635098" cy="3169024"/>
          </a:xfrm>
          <a:prstGeom prst="rect">
            <a:avLst/>
          </a:prstGeom>
        </p:spPr>
      </p:pic>
      <p:pic>
        <p:nvPicPr>
          <p:cNvPr id="10" name="Picture 9" descr="A person wearing a helmet kneeling on the ground&#10;&#10;Description automatically generated">
            <a:extLst>
              <a:ext uri="{FF2B5EF4-FFF2-40B4-BE49-F238E27FC236}">
                <a16:creationId xmlns:a16="http://schemas.microsoft.com/office/drawing/2014/main" xmlns="" id="{20B77453-650B-1E71-0E7F-998C30118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278" y="556058"/>
            <a:ext cx="4411668" cy="3169024"/>
          </a:xfrm>
          <a:prstGeom prst="rect">
            <a:avLst/>
          </a:prstGeom>
        </p:spPr>
      </p:pic>
      <p:pic>
        <p:nvPicPr>
          <p:cNvPr id="12" name="Picture 11" descr="A white and green building&#10;&#10;Description automatically generated">
            <a:extLst>
              <a:ext uri="{FF2B5EF4-FFF2-40B4-BE49-F238E27FC236}">
                <a16:creationId xmlns:a16="http://schemas.microsoft.com/office/drawing/2014/main" xmlns="" id="{9EBB3CAF-BF95-103F-7E66-74EB5F616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576" y="3774252"/>
            <a:ext cx="4411668" cy="30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05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men standing in a construction site&#10;&#10;Description automatically generated">
            <a:extLst>
              <a:ext uri="{FF2B5EF4-FFF2-40B4-BE49-F238E27FC236}">
                <a16:creationId xmlns:a16="http://schemas.microsoft.com/office/drawing/2014/main" xmlns="" id="{AD0FEE2F-A293-19A4-5B48-F1A735FB745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75911" y="954157"/>
            <a:ext cx="2651463" cy="1546330"/>
          </a:xfrm>
          <a:prstGeom prst="rect">
            <a:avLst/>
          </a:prstGeom>
        </p:spPr>
      </p:pic>
      <p:pic>
        <p:nvPicPr>
          <p:cNvPr id="10" name="Picture 9" descr="A person in a construction vest standing next to a sign&#10;&#10;Description automatically generated">
            <a:extLst>
              <a:ext uri="{FF2B5EF4-FFF2-40B4-BE49-F238E27FC236}">
                <a16:creationId xmlns:a16="http://schemas.microsoft.com/office/drawing/2014/main" xmlns="" id="{C43BCC84-494E-7F09-530F-F42E9B15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11" y="2541286"/>
            <a:ext cx="2651463" cy="4157508"/>
          </a:xfrm>
          <a:prstGeom prst="rect">
            <a:avLst/>
          </a:prstGeom>
        </p:spPr>
      </p:pic>
      <p:pic>
        <p:nvPicPr>
          <p:cNvPr id="8" name="Picture 7" descr="A group of men wearing safety vests and helmets&#10;&#10;Description automatically generated">
            <a:extLst>
              <a:ext uri="{FF2B5EF4-FFF2-40B4-BE49-F238E27FC236}">
                <a16:creationId xmlns:a16="http://schemas.microsoft.com/office/drawing/2014/main" xmlns="" id="{D9A355E5-1407-D07F-9B46-9A53DBDB8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187" y="954157"/>
            <a:ext cx="8893175" cy="5767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0A2AC-EF09-3BC8-C895-FE29ED54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33" y="288637"/>
            <a:ext cx="11609451" cy="461819"/>
          </a:xfrm>
        </p:spPr>
        <p:txBody>
          <a:bodyPr wrap="square" anchor="b">
            <a:normAutofit fontScale="90000"/>
          </a:bodyPr>
          <a:lstStyle/>
          <a:p>
            <a:r>
              <a:rPr lang="en-GB" sz="2400" b="1" dirty="0"/>
              <a:t>Ongoing site-specific project monitoring by the state monitoring team</a:t>
            </a:r>
            <a:endParaRPr lang="x-none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BF9736-6E7D-F358-B9B9-058FFE0606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484" y="6356351"/>
            <a:ext cx="423333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F49B432-AE81-4A26-98EE-5C4E4F4D88F8}" type="slidenum">
              <a:rPr lang="en-US" smtClean="0"/>
              <a:pPr>
                <a:spcAft>
                  <a:spcPts val="60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92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16C69-AEFE-63C6-9943-D4417F2D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88" y="556993"/>
            <a:ext cx="11377423" cy="963693"/>
          </a:xfrm>
        </p:spPr>
        <p:txBody>
          <a:bodyPr>
            <a:noAutofit/>
          </a:bodyPr>
          <a:lstStyle/>
          <a:p>
            <a:r>
              <a:rPr lang="en-GB" sz="2400" dirty="0"/>
              <a:t>Ongoing construction of additional classrooms, office &amp; store facilitated by </a:t>
            </a:r>
            <a:r>
              <a:rPr lang="en-GB" sz="2400" dirty="0" err="1"/>
              <a:t>sbmc</a:t>
            </a:r>
            <a:r>
              <a:rPr lang="en-GB" sz="2400" dirty="0"/>
              <a:t> &amp; community driven approach as a result of </a:t>
            </a:r>
            <a:r>
              <a:rPr lang="en-GB" sz="2400" dirty="0" err="1"/>
              <a:t>tess</a:t>
            </a:r>
            <a:r>
              <a:rPr lang="en-GB" sz="2400" dirty="0"/>
              <a:t> project (</a:t>
            </a:r>
            <a:r>
              <a:rPr lang="en-GB" sz="2400" dirty="0" err="1"/>
              <a:t>gpe</a:t>
            </a:r>
            <a:r>
              <a:rPr lang="en-GB" sz="2400" dirty="0"/>
              <a:t>-funded </a:t>
            </a:r>
            <a:r>
              <a:rPr lang="en-GB" sz="2400" dirty="0" err="1"/>
              <a:t>besda-af</a:t>
            </a:r>
            <a:r>
              <a:rPr lang="en-GB" sz="2400" dirty="0"/>
              <a:t>)</a:t>
            </a:r>
            <a:endParaRPr lang="x-non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E09F5A-B939-6AB8-9086-3E4451FD8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C246979-6643-40E3-97F8-98E9CF25973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3" name="Picture 12" descr="A sign on a ladder&#10;&#10;Description automatically generated">
            <a:extLst>
              <a:ext uri="{FF2B5EF4-FFF2-40B4-BE49-F238E27FC236}">
                <a16:creationId xmlns:a16="http://schemas.microsoft.com/office/drawing/2014/main" xmlns="" id="{32C920C4-AAB0-6169-81CD-6F0404C4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7" y="1997765"/>
            <a:ext cx="3609456" cy="4812609"/>
          </a:xfrm>
          <a:prstGeom prst="rect">
            <a:avLst/>
          </a:prstGeom>
        </p:spPr>
      </p:pic>
      <p:pic>
        <p:nvPicPr>
          <p:cNvPr id="15" name="Picture 14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xmlns="" id="{BD11A9A4-91B5-349C-2256-3348CDEE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525" y="1997765"/>
            <a:ext cx="8377005" cy="48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9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BFE7A-50F2-621A-DA14-FB475239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2" y="133900"/>
            <a:ext cx="7694589" cy="448551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/>
              <a:t>Katsina State TESS Project Implementation Unit (GPE-funded BESDA-AF Project)</a:t>
            </a:r>
            <a:endParaRPr lang="x-none" sz="2400" b="1" dirty="0"/>
          </a:p>
        </p:txBody>
      </p:sp>
      <p:pic>
        <p:nvPicPr>
          <p:cNvPr id="6" name="Content Placeholder 5" descr="A building with a dirt road&#10;&#10;Description automatically generated">
            <a:extLst>
              <a:ext uri="{FF2B5EF4-FFF2-40B4-BE49-F238E27FC236}">
                <a16:creationId xmlns:a16="http://schemas.microsoft.com/office/drawing/2014/main" xmlns="" id="{3AA2356C-0FEE-996D-41B7-D8C4F996E9A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7689" y="993914"/>
            <a:ext cx="7962946" cy="58291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2D66078-E4D5-A2C0-6232-10C0FD97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9B432-AE81-4A26-98EE-5C4E4F4D88F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 descr="A building with a parking lot&#10;&#10;Description automatically generated">
            <a:extLst>
              <a:ext uri="{FF2B5EF4-FFF2-40B4-BE49-F238E27FC236}">
                <a16:creationId xmlns:a16="http://schemas.microsoft.com/office/drawing/2014/main" xmlns="" id="{3D93EB1B-2DA7-370F-6978-A7B267BD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36" y="89451"/>
            <a:ext cx="3986213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5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FDF586-2260-4EAA-9A28-D08C688DBDDF}"/>
              </a:ext>
            </a:extLst>
          </p:cNvPr>
          <p:cNvSpPr txBox="1"/>
          <p:nvPr/>
        </p:nvSpPr>
        <p:spPr>
          <a:xfrm>
            <a:off x="420254" y="746401"/>
            <a:ext cx="1135149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Katsina 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 Report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Area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kern="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TESS Mission - Ibadan, Oyo State- Nigeria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25-29,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3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State consultant and </a:t>
            </a:r>
            <a:r>
              <a:rPr lang="en-US" b="1" dirty="0" err="1"/>
              <a:t>sbmc</a:t>
            </a:r>
            <a:r>
              <a:rPr lang="en-US" b="1" dirty="0"/>
              <a:t> training reports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C6A9A1-F779-03B0-AFAE-727873A3C2A3}"/>
              </a:ext>
            </a:extLst>
          </p:cNvPr>
          <p:cNvSpPr txBox="1"/>
          <p:nvPr/>
        </p:nvSpPr>
        <p:spPr>
          <a:xfrm>
            <a:off x="380792" y="1337508"/>
            <a:ext cx="11377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Technical Assistant engaged to support (RA1) Infrastructure &amp; System Strengthening for TESS Project in Katsina State</a:t>
            </a:r>
            <a:endParaRPr lang="en-US" sz="2800" dirty="0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xmlns="" id="{616F64F2-97E6-85D3-F748-2EB79C3EB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463263"/>
              </p:ext>
            </p:extLst>
          </p:nvPr>
        </p:nvGraphicFramePr>
        <p:xfrm>
          <a:off x="475912" y="2849962"/>
          <a:ext cx="11392433" cy="3107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172">
                  <a:extLst>
                    <a:ext uri="{9D8B030D-6E8A-4147-A177-3AD203B41FA5}">
                      <a16:colId xmlns:a16="http://schemas.microsoft.com/office/drawing/2014/main" xmlns="" val="1771258696"/>
                    </a:ext>
                  </a:extLst>
                </a:gridCol>
                <a:gridCol w="6185261">
                  <a:extLst>
                    <a:ext uri="{9D8B030D-6E8A-4147-A177-3AD203B41FA5}">
                      <a16:colId xmlns:a16="http://schemas.microsoft.com/office/drawing/2014/main" xmlns="" val="3375245995"/>
                    </a:ext>
                  </a:extLst>
                </a:gridCol>
              </a:tblGrid>
              <a:tr h="475307">
                <a:tc>
                  <a:txBody>
                    <a:bodyPr/>
                    <a:lstStyle/>
                    <a:p>
                      <a:r>
                        <a:rPr lang="en-US" sz="2000" dirty="0"/>
                        <a:t>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9310205"/>
                  </a:ext>
                </a:extLst>
              </a:tr>
              <a:tr h="475307">
                <a:tc>
                  <a:txBody>
                    <a:bodyPr/>
                    <a:lstStyle/>
                    <a:p>
                      <a:r>
                        <a:rPr lang="en-US" sz="2000" dirty="0"/>
                        <a:t>No. of SBMCs trained 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640 (Male-466; Female-174)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7274409"/>
                  </a:ext>
                </a:extLst>
              </a:tr>
              <a:tr h="475307">
                <a:tc>
                  <a:txBody>
                    <a:bodyPr/>
                    <a:lstStyle/>
                    <a:p>
                      <a:r>
                        <a:rPr lang="en-US" sz="2000" dirty="0"/>
                        <a:t>No. of SBMCs trained by LGA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150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2617397"/>
                  </a:ext>
                </a:extLst>
              </a:tr>
              <a:tr h="840928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students covered in the schools where the SBMCs had been trained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/>
                        <a:t>89,567</a:t>
                      </a:r>
                    </a:p>
                    <a:p>
                      <a:r>
                        <a:rPr lang="en-GB" sz="2000" baseline="0" dirty="0"/>
                        <a:t>(Boys – 45,833 and Girls – 43,734)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572552"/>
                  </a:ext>
                </a:extLst>
              </a:tr>
              <a:tr h="840928">
                <a:tc>
                  <a:txBody>
                    <a:bodyPr/>
                    <a:lstStyle/>
                    <a:p>
                      <a:r>
                        <a:rPr lang="en-US" sz="2000" dirty="0"/>
                        <a:t>SBMCs Training reports prepared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Yes: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087038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0792" y="2339956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/>
              <a:t>SBMC Training reports: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182280"/>
              </p:ext>
            </p:extLst>
          </p:nvPr>
        </p:nvGraphicFramePr>
        <p:xfrm>
          <a:off x="6892566" y="5143729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5" imgW="914400" imgH="792360" progId="Word.Document.12">
                  <p:embed/>
                </p:oleObj>
              </mc:Choice>
              <mc:Fallback>
                <p:oleObj name="Document" showAsIcon="1" r:id="rId5" imgW="914400" imgH="7923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92566" y="5143729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20773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School development plans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818403A-C281-7011-C659-722A34271211}"/>
              </a:ext>
            </a:extLst>
          </p:cNvPr>
          <p:cNvSpPr txBox="1">
            <a:spLocks/>
          </p:cNvSpPr>
          <p:nvPr/>
        </p:nvSpPr>
        <p:spPr>
          <a:xfrm>
            <a:off x="320511" y="1187485"/>
            <a:ext cx="11871489" cy="1340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</a:rPr>
              <a:t>Intermediate outcomes following the SBMC trainings so far: </a:t>
            </a: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Town hall meeting by SBMCs at community level of the TESS project/SIG implementation modalities</a:t>
            </a: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Identification of school priority need</a:t>
            </a: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Development of SIP and costing</a:t>
            </a: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Constituting of sub-committees for project implementation and monitoring</a:t>
            </a:r>
            <a:endParaRPr lang="en-GB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kern="0" dirty="0">
                <a:solidFill>
                  <a:schemeClr val="tx1"/>
                </a:solidFill>
              </a:rPr>
              <a:t>Status of School Development Plans (SDPs)</a:t>
            </a:r>
          </a:p>
          <a:p>
            <a:endParaRPr lang="en-US" sz="3200" kern="0" dirty="0">
              <a:solidFill>
                <a:schemeClr val="tx1"/>
              </a:solidFill>
            </a:endParaRPr>
          </a:p>
          <a:p>
            <a:endParaRPr lang="en-US" sz="2400" kern="0" dirty="0">
              <a:solidFill>
                <a:schemeClr val="tx1"/>
              </a:solidFill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xmlns="" id="{0F170E61-77DB-81BA-E0DB-F4B79F615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424413"/>
              </p:ext>
            </p:extLst>
          </p:nvPr>
        </p:nvGraphicFramePr>
        <p:xfrm>
          <a:off x="386572" y="4066294"/>
          <a:ext cx="11246104" cy="2079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2764">
                  <a:extLst>
                    <a:ext uri="{9D8B030D-6E8A-4147-A177-3AD203B41FA5}">
                      <a16:colId xmlns:a16="http://schemas.microsoft.com/office/drawing/2014/main" xmlns="" val="4264789652"/>
                    </a:ext>
                  </a:extLst>
                </a:gridCol>
                <a:gridCol w="5873340">
                  <a:extLst>
                    <a:ext uri="{9D8B030D-6E8A-4147-A177-3AD203B41FA5}">
                      <a16:colId xmlns:a16="http://schemas.microsoft.com/office/drawing/2014/main" xmlns="" val="973848816"/>
                    </a:ext>
                  </a:extLst>
                </a:gridCol>
              </a:tblGrid>
              <a:tr h="415996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0266011"/>
                  </a:ext>
                </a:extLst>
              </a:tr>
              <a:tr h="415996">
                <a:tc>
                  <a:txBody>
                    <a:bodyPr/>
                    <a:lstStyle/>
                    <a:p>
                      <a:r>
                        <a:rPr lang="en-US"/>
                        <a:t>No. of SDPs received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76445"/>
                  </a:ext>
                </a:extLst>
              </a:tr>
              <a:tr h="415996">
                <a:tc>
                  <a:txBody>
                    <a:bodyPr/>
                    <a:lstStyle/>
                    <a:p>
                      <a:r>
                        <a:rPr lang="en-US" dirty="0"/>
                        <a:t>No of SDPs reviewed and 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8074991"/>
                  </a:ext>
                </a:extLst>
              </a:tr>
              <a:tr h="415996">
                <a:tc>
                  <a:txBody>
                    <a:bodyPr/>
                    <a:lstStyle/>
                    <a:p>
                      <a:r>
                        <a:rPr lang="en-US" dirty="0"/>
                        <a:t>No. of SDPs ready for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3009864"/>
                  </a:ext>
                </a:extLst>
              </a:tr>
              <a:tr h="415996">
                <a:tc>
                  <a:txBody>
                    <a:bodyPr/>
                    <a:lstStyle/>
                    <a:p>
                      <a:r>
                        <a:rPr lang="en-US" dirty="0"/>
                        <a:t>No. of MOUs signed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4446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33806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School development plans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E45D4451-E258-7BFC-D403-FD06F898502D}"/>
              </a:ext>
            </a:extLst>
          </p:cNvPr>
          <p:cNvSpPr txBox="1">
            <a:spLocks/>
          </p:cNvSpPr>
          <p:nvPr/>
        </p:nvSpPr>
        <p:spPr>
          <a:xfrm>
            <a:off x="353364" y="1390806"/>
            <a:ext cx="11137835" cy="1340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/>
              <a:t>Challenges on SDPs: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Some schools’ sub-projects can not be covered due to budget constraint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Some school needs can not be address due to fear of vandalization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kern="0" dirty="0"/>
              <a:t>Cost Inflation of goods/materials </a:t>
            </a:r>
            <a:endParaRPr lang="en-US" sz="2600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3603275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267229"/>
            <a:ext cx="11282705" cy="756707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Status of site screening reports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B971749E-F8B7-53EF-FC6A-F81ECAD53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9802"/>
              </p:ext>
            </p:extLst>
          </p:nvPr>
        </p:nvGraphicFramePr>
        <p:xfrm>
          <a:off x="465667" y="1927196"/>
          <a:ext cx="11282704" cy="442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1352">
                  <a:extLst>
                    <a:ext uri="{9D8B030D-6E8A-4147-A177-3AD203B41FA5}">
                      <a16:colId xmlns:a16="http://schemas.microsoft.com/office/drawing/2014/main" xmlns="" val="938298080"/>
                    </a:ext>
                  </a:extLst>
                </a:gridCol>
                <a:gridCol w="5641352">
                  <a:extLst>
                    <a:ext uri="{9D8B030D-6E8A-4147-A177-3AD203B41FA5}">
                      <a16:colId xmlns:a16="http://schemas.microsoft.com/office/drawing/2014/main" xmlns="" val="2131589025"/>
                    </a:ext>
                  </a:extLst>
                </a:gridCol>
              </a:tblGrid>
              <a:tr h="607807">
                <a:tc>
                  <a:txBody>
                    <a:bodyPr/>
                    <a:lstStyle/>
                    <a:p>
                      <a:r>
                        <a:rPr lang="en-US" sz="2000" dirty="0"/>
                        <a:t>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5321497"/>
                  </a:ext>
                </a:extLst>
              </a:tr>
              <a:tr h="1978244">
                <a:tc>
                  <a:txBody>
                    <a:bodyPr/>
                    <a:lstStyle/>
                    <a:p>
                      <a:r>
                        <a:rPr lang="en-US" sz="2000" dirty="0"/>
                        <a:t>Has intervention schools under the project been selected?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Yes (240 – School Network Package)</a:t>
                      </a:r>
                    </a:p>
                    <a:p>
                      <a:endParaRPr lang="en-GB" sz="2000" dirty="0"/>
                    </a:p>
                    <a:p>
                      <a:endParaRPr lang="en-GB" sz="2000" dirty="0"/>
                    </a:p>
                    <a:p>
                      <a:endParaRPr lang="en-GB" sz="2000" dirty="0"/>
                    </a:p>
                    <a:p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8040210"/>
                  </a:ext>
                </a:extLst>
              </a:tr>
              <a:tr h="853790">
                <a:tc>
                  <a:txBody>
                    <a:bodyPr/>
                    <a:lstStyle/>
                    <a:p>
                      <a:r>
                        <a:rPr lang="en-US" sz="2000"/>
                        <a:t>Has site screening for selected intervention schools commenced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Yes, completed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5937823"/>
                  </a:ext>
                </a:extLst>
              </a:tr>
              <a:tr h="494657">
                <a:tc>
                  <a:txBody>
                    <a:bodyPr/>
                    <a:lstStyle/>
                    <a:p>
                      <a:r>
                        <a:rPr lang="en-US" sz="2000"/>
                        <a:t>No. of schools visited for site 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150</a:t>
                      </a:r>
                      <a:r>
                        <a:rPr lang="en-GB" sz="2000" baseline="0" dirty="0"/>
                        <a:t> Schools screened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1169957"/>
                  </a:ext>
                </a:extLst>
              </a:tr>
              <a:tr h="494657">
                <a:tc>
                  <a:txBody>
                    <a:bodyPr/>
                    <a:lstStyle/>
                    <a:p>
                      <a:r>
                        <a:rPr lang="en-US" sz="2000" dirty="0"/>
                        <a:t>No. of site screening report prepared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</a:t>
                      </a:r>
                      <a:r>
                        <a:rPr lang="en-GB" sz="2000" baseline="0" dirty="0"/>
                        <a:t> comprehensive report covering 150 sites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00780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DCF177-571F-FF78-50EF-4B76B2ED1344}"/>
              </a:ext>
            </a:extLst>
          </p:cNvPr>
          <p:cNvSpPr txBox="1"/>
          <p:nvPr/>
        </p:nvSpPr>
        <p:spPr>
          <a:xfrm>
            <a:off x="-75415" y="1347995"/>
            <a:ext cx="9737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Status of site screening reports for selected intervention schools.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F2AE1002-FE3C-87F3-B405-5C426C905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413660"/>
              </p:ext>
            </p:extLst>
          </p:nvPr>
        </p:nvGraphicFramePr>
        <p:xfrm>
          <a:off x="7079529" y="3148548"/>
          <a:ext cx="1187777" cy="151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showAsIcon="1" r:id="rId5" imgW="914275" imgH="792535" progId="Excel.Sheet.12">
                  <p:embed/>
                </p:oleObj>
              </mc:Choice>
              <mc:Fallback>
                <p:oleObj name="Worksheet" showAsIcon="1" r:id="rId5" imgW="914275" imgH="7925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79529" y="3148548"/>
                        <a:ext cx="1187777" cy="151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20921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267229"/>
            <a:ext cx="11282705" cy="756707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Status of site screening reports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19B0D9-653C-7521-80F6-ED72D6C7DA38}"/>
              </a:ext>
            </a:extLst>
          </p:cNvPr>
          <p:cNvSpPr txBox="1"/>
          <p:nvPr/>
        </p:nvSpPr>
        <p:spPr>
          <a:xfrm>
            <a:off x="155428" y="3317198"/>
            <a:ext cx="10299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N</a:t>
            </a:r>
            <a:r>
              <a:rPr lang="en-US" sz="1800" dirty="0"/>
              <a:t>umber of schools/SBMCs planned to be included in the different phases. 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xmlns="" id="{7CBF8A91-041F-4478-BC9C-957767ACD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354891"/>
              </p:ext>
            </p:extLst>
          </p:nvPr>
        </p:nvGraphicFramePr>
        <p:xfrm>
          <a:off x="692150" y="3883341"/>
          <a:ext cx="8128000" cy="1599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437">
                  <a:extLst>
                    <a:ext uri="{9D8B030D-6E8A-4147-A177-3AD203B41FA5}">
                      <a16:colId xmlns:a16="http://schemas.microsoft.com/office/drawing/2014/main" xmlns="" val="2567729170"/>
                    </a:ext>
                  </a:extLst>
                </a:gridCol>
                <a:gridCol w="4783563">
                  <a:extLst>
                    <a:ext uri="{9D8B030D-6E8A-4147-A177-3AD203B41FA5}">
                      <a16:colId xmlns:a16="http://schemas.microsoft.com/office/drawing/2014/main" xmlns="" val="3134248141"/>
                    </a:ext>
                  </a:extLst>
                </a:gridCol>
              </a:tblGrid>
              <a:tr h="410282">
                <a:tc>
                  <a:txBody>
                    <a:bodyPr/>
                    <a:lstStyle/>
                    <a:p>
                      <a:r>
                        <a:rPr lang="en-US" sz="2000" dirty="0"/>
                        <a:t>Phases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No. of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0097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First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150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12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Second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3416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Third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-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65917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19B0D9-653C-7521-80F6-ED72D6C7DA38}"/>
              </a:ext>
            </a:extLst>
          </p:cNvPr>
          <p:cNvSpPr txBox="1"/>
          <p:nvPr/>
        </p:nvSpPr>
        <p:spPr>
          <a:xfrm>
            <a:off x="155428" y="1524236"/>
            <a:ext cx="102990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Program for Results work plan: </a:t>
            </a:r>
            <a:r>
              <a:rPr lang="en-US" sz="1800" b="1" dirty="0"/>
              <a:t>Developed and cleared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Project Advance Implementation Plan: </a:t>
            </a:r>
            <a:r>
              <a:rPr lang="en-US" sz="1800" b="1" dirty="0"/>
              <a:t>Developed, cleared and under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Has the first disbursement to the SBMCs made? </a:t>
            </a:r>
            <a:r>
              <a:rPr lang="en-US" sz="1800" b="1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8424056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5" y="0"/>
            <a:ext cx="8546358" cy="756707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Pictorial evidence of SBMC Training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r="5227"/>
          <a:stretch/>
        </p:blipFill>
        <p:spPr>
          <a:xfrm>
            <a:off x="448494" y="874582"/>
            <a:ext cx="11221889" cy="59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004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B8CE7-E488-470F-A74D-B9722238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5" y="0"/>
            <a:ext cx="8546358" cy="756707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Pictorial evidence of SBMC Training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20C77BF8-FA8D-6D09-375D-FD94941A2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42333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505A8E-F6FA-4478-92C9-D27F96A6F72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AutoShape 2" descr="blob:https://web.whatsapp.com/16eb3f0f-f97b-4126-8595-8c2c5a1543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537" y="1290372"/>
            <a:ext cx="6295979" cy="54311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69CD519-D258-F9CA-BF8C-178A25F315F3}"/>
              </a:ext>
            </a:extLst>
          </p:cNvPr>
          <p:cNvGrpSpPr/>
          <p:nvPr/>
        </p:nvGrpSpPr>
        <p:grpSpPr>
          <a:xfrm>
            <a:off x="307975" y="1036950"/>
            <a:ext cx="4886194" cy="5684527"/>
            <a:chOff x="592731" y="305613"/>
            <a:chExt cx="4762500" cy="6415863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32" y="305613"/>
              <a:ext cx="4762499" cy="3176587"/>
            </a:xfrm>
            <a:prstGeom prst="rect">
              <a:avLst/>
            </a:prstGeom>
          </p:spPr>
        </p:pic>
        <p:pic>
          <p:nvPicPr>
            <p:cNvPr id="11" name="Picture 10" descr="A group of men in a room&#10;&#10;Description automatically generated">
              <a:extLst>
                <a:ext uri="{FF2B5EF4-FFF2-40B4-BE49-F238E27FC236}">
                  <a16:creationId xmlns:a16="http://schemas.microsoft.com/office/drawing/2014/main" xmlns="" id="{681B3807-7A39-816F-455A-31296317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31" y="3544889"/>
              <a:ext cx="4762499" cy="3176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734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8">
      <a:dk1>
        <a:srgbClr val="424242"/>
      </a:dk1>
      <a:lt1>
        <a:srgbClr val="FFFFFF"/>
      </a:lt1>
      <a:dk2>
        <a:srgbClr val="424242"/>
      </a:dk2>
      <a:lt2>
        <a:srgbClr val="FFFFFF"/>
      </a:lt2>
      <a:accent1>
        <a:srgbClr val="003A70"/>
      </a:accent1>
      <a:accent2>
        <a:srgbClr val="41A7C6"/>
      </a:accent2>
      <a:accent3>
        <a:srgbClr val="76BC20"/>
      </a:accent3>
      <a:accent4>
        <a:srgbClr val="336D99"/>
      </a:accent4>
      <a:accent5>
        <a:srgbClr val="93CBD7"/>
      </a:accent5>
      <a:accent6>
        <a:srgbClr val="BAD58A"/>
      </a:accent6>
      <a:hlink>
        <a:srgbClr val="B2B3B7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ll Page Interior">
  <a:themeElements>
    <a:clrScheme name="World Bank Approved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A5157"/>
      </a:accent1>
      <a:accent2>
        <a:srgbClr val="18B844"/>
      </a:accent2>
      <a:accent3>
        <a:srgbClr val="E79B08"/>
      </a:accent3>
      <a:accent4>
        <a:srgbClr val="920016"/>
      </a:accent4>
      <a:accent5>
        <a:srgbClr val="532C63"/>
      </a:accent5>
      <a:accent6>
        <a:srgbClr val="128F9C"/>
      </a:accent6>
      <a:hlink>
        <a:srgbClr val="AF7B05"/>
      </a:hlink>
      <a:folHlink>
        <a:srgbClr val="0B5740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pdated TRE PPT with new Logo.pptx" id="{7E6A5106-0875-4EAA-ADED-F398810DD862}" vid="{D42F63A1-DC98-4810-B1DF-62CA8C2D6C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553</Words>
  <Application>Microsoft Office PowerPoint</Application>
  <PresentationFormat>Widescreen</PresentationFormat>
  <Paragraphs>123</Paragraphs>
  <Slides>16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MS PGothic</vt:lpstr>
      <vt:lpstr>Aharoni</vt:lpstr>
      <vt:lpstr>Andes</vt:lpstr>
      <vt:lpstr>Andes ExtraLight</vt:lpstr>
      <vt:lpstr>Arial</vt:lpstr>
      <vt:lpstr>Arial Bold</vt:lpstr>
      <vt:lpstr>Calibri</vt:lpstr>
      <vt:lpstr>Times New Roman</vt:lpstr>
      <vt:lpstr>Trebuchet MS</vt:lpstr>
      <vt:lpstr>Wingdings</vt:lpstr>
      <vt:lpstr>Office Theme</vt:lpstr>
      <vt:lpstr>Full Page Interior</vt:lpstr>
      <vt:lpstr>Document</vt:lpstr>
      <vt:lpstr>Worksheet</vt:lpstr>
      <vt:lpstr>Package</vt:lpstr>
      <vt:lpstr>PowerPoint Presentation</vt:lpstr>
      <vt:lpstr>PowerPoint Presentation</vt:lpstr>
      <vt:lpstr>State consultant and sbmc training reports</vt:lpstr>
      <vt:lpstr>School development plans</vt:lpstr>
      <vt:lpstr>School development plans</vt:lpstr>
      <vt:lpstr>Status of site screening reports</vt:lpstr>
      <vt:lpstr>Status of site screening reports</vt:lpstr>
      <vt:lpstr>Pictorial evidence of SBMC Training</vt:lpstr>
      <vt:lpstr>Pictorial evidence of SBMC Training</vt:lpstr>
      <vt:lpstr>Sample of signed MoU by a one of the beneficiary school</vt:lpstr>
      <vt:lpstr>Environmental &amp; social impact site specific screening</vt:lpstr>
      <vt:lpstr>NPCU &amp; State Team Monitoring ongoing SIG Utilization in Shagumba PS, Batagarawa LGA</vt:lpstr>
      <vt:lpstr>Ongoing school infrastructure improvement work (grant utilization) in some focus schools</vt:lpstr>
      <vt:lpstr>Ongoing site-specific project monitoring by the state monitoring team</vt:lpstr>
      <vt:lpstr>Ongoing construction of additional classrooms, office &amp; store facilitated by sbmc &amp; community driven approach as a result of tess project (gpe-funded besda-af)</vt:lpstr>
      <vt:lpstr>Katsina State TESS Project Implementation Unit (GPE-funded BESDA-AF Project)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account</cp:lastModifiedBy>
  <cp:revision>32</cp:revision>
  <cp:lastPrinted>2019-01-25T21:18:56Z</cp:lastPrinted>
  <dcterms:created xsi:type="dcterms:W3CDTF">2019-01-17T10:45:49Z</dcterms:created>
  <dcterms:modified xsi:type="dcterms:W3CDTF">2024-03-24T12:42:40Z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8e3fdf0-05a2-4411-bba7-a0945bfb4a0a_Enabled">
    <vt:lpwstr>true</vt:lpwstr>
  </property>
  <property fmtid="{D5CDD505-2E9C-101B-9397-08002B2CF9AE}" pid="3" name="MSIP_Label_48e3fdf0-05a2-4411-bba7-a0945bfb4a0a_SetDate">
    <vt:lpwstr>2021-05-12T13:08:03Z</vt:lpwstr>
  </property>
  <property fmtid="{D5CDD505-2E9C-101B-9397-08002B2CF9AE}" pid="4" name="MSIP_Label_48e3fdf0-05a2-4411-bba7-a0945bfb4a0a_Method">
    <vt:lpwstr>Privileged</vt:lpwstr>
  </property>
  <property fmtid="{D5CDD505-2E9C-101B-9397-08002B2CF9AE}" pid="5" name="MSIP_Label_48e3fdf0-05a2-4411-bba7-a0945bfb4a0a_Name">
    <vt:lpwstr>Label Only - Official Use</vt:lpwstr>
  </property>
  <property fmtid="{D5CDD505-2E9C-101B-9397-08002B2CF9AE}" pid="6" name="MSIP_Label_48e3fdf0-05a2-4411-bba7-a0945bfb4a0a_SiteId">
    <vt:lpwstr>31a2fec0-266b-4c67-b56e-2796d8f59c36</vt:lpwstr>
  </property>
  <property fmtid="{D5CDD505-2E9C-101B-9397-08002B2CF9AE}" pid="7" name="MSIP_Label_48e3fdf0-05a2-4411-bba7-a0945bfb4a0a_ActionId">
    <vt:lpwstr>ed26d485-14cc-412b-be67-91571e3a4473</vt:lpwstr>
  </property>
  <property fmtid="{D5CDD505-2E9C-101B-9397-08002B2CF9AE}" pid="8" name="MSIP_Label_48e3fdf0-05a2-4411-bba7-a0945bfb4a0a_ContentBits">
    <vt:lpwstr>2</vt:lpwstr>
  </property>
</Properties>
</file>